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5763875" cy="22278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3"/>
    <p:restoredTop sz="94665"/>
  </p:normalViewPr>
  <p:slideViewPr>
    <p:cSldViewPr snapToGrid="0" snapToObjects="1">
      <p:cViewPr>
        <p:scale>
          <a:sx n="49" d="100"/>
          <a:sy n="49" d="100"/>
        </p:scale>
        <p:origin x="216" y="-1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0281903-DB32-9597-261C-49ED0A360F01}"/>
              </a:ext>
            </a:extLst>
          </p:cNvPr>
          <p:cNvSpPr/>
          <p:nvPr/>
        </p:nvSpPr>
        <p:spPr>
          <a:xfrm>
            <a:off x="2665805" y="3435468"/>
            <a:ext cx="12714871" cy="8551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78A5A0D7-5B81-BD10-C2C4-5BC6B31ECA08}"/>
              </a:ext>
            </a:extLst>
          </p:cNvPr>
          <p:cNvSpPr/>
          <p:nvPr/>
        </p:nvSpPr>
        <p:spPr>
          <a:xfrm>
            <a:off x="5690361" y="9753600"/>
            <a:ext cx="10073514" cy="6705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2E65CF02-AA52-3FB6-CB8F-FDABF5AC8AC4}"/>
              </a:ext>
            </a:extLst>
          </p:cNvPr>
          <p:cNvSpPr/>
          <p:nvPr/>
        </p:nvSpPr>
        <p:spPr>
          <a:xfrm>
            <a:off x="5690361" y="10424192"/>
            <a:ext cx="10073514" cy="6705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B9EF336B-7C5E-41F5-4378-2D82C671756B}"/>
              </a:ext>
            </a:extLst>
          </p:cNvPr>
          <p:cNvSpPr/>
          <p:nvPr/>
        </p:nvSpPr>
        <p:spPr>
          <a:xfrm>
            <a:off x="1971801" y="11430080"/>
            <a:ext cx="13792074" cy="6705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68A6E939-B2C1-28AB-A0C9-67E4B7C9097A}"/>
              </a:ext>
            </a:extLst>
          </p:cNvPr>
          <p:cNvSpPr/>
          <p:nvPr/>
        </p:nvSpPr>
        <p:spPr>
          <a:xfrm>
            <a:off x="1971801" y="12100672"/>
            <a:ext cx="13792074" cy="6705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DB30E687-4B8B-7A00-54C5-E8A0270FC085}"/>
              </a:ext>
            </a:extLst>
          </p:cNvPr>
          <p:cNvSpPr/>
          <p:nvPr/>
        </p:nvSpPr>
        <p:spPr>
          <a:xfrm>
            <a:off x="1047621" y="17563626"/>
            <a:ext cx="9641079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F5F61B59-12AD-7D02-A4F1-F1CCC6E2AC2C}"/>
              </a:ext>
            </a:extLst>
          </p:cNvPr>
          <p:cNvSpPr/>
          <p:nvPr/>
        </p:nvSpPr>
        <p:spPr>
          <a:xfrm>
            <a:off x="869821" y="18393453"/>
            <a:ext cx="9641079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8A73AD55-A554-878B-2FFC-03D59C033737}"/>
              </a:ext>
            </a:extLst>
          </p:cNvPr>
          <p:cNvSpPr/>
          <p:nvPr/>
        </p:nvSpPr>
        <p:spPr>
          <a:xfrm>
            <a:off x="1047622" y="19672313"/>
            <a:ext cx="6834316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F860E3DB-4317-4D48-0CFB-C735F2F6AE51}"/>
              </a:ext>
            </a:extLst>
          </p:cNvPr>
          <p:cNvSpPr/>
          <p:nvPr/>
        </p:nvSpPr>
        <p:spPr>
          <a:xfrm>
            <a:off x="869821" y="20392840"/>
            <a:ext cx="7334379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91A59C49-4992-4F79-5790-CE840FD82CFE}"/>
              </a:ext>
            </a:extLst>
          </p:cNvPr>
          <p:cNvSpPr/>
          <p:nvPr/>
        </p:nvSpPr>
        <p:spPr>
          <a:xfrm>
            <a:off x="7632382" y="18986327"/>
            <a:ext cx="3056318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75FDD9EF-51FE-E59A-0C28-CA458837D346}"/>
              </a:ext>
            </a:extLst>
          </p:cNvPr>
          <p:cNvSpPr/>
          <p:nvPr/>
        </p:nvSpPr>
        <p:spPr>
          <a:xfrm>
            <a:off x="1047621" y="16363945"/>
            <a:ext cx="4006980" cy="35828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6C4333E9-18EE-836D-6CCD-E65CADC7AD3B}"/>
              </a:ext>
            </a:extLst>
          </p:cNvPr>
          <p:cNvSpPr/>
          <p:nvPr/>
        </p:nvSpPr>
        <p:spPr>
          <a:xfrm>
            <a:off x="1047621" y="17034537"/>
            <a:ext cx="2787779" cy="2479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A46756EE-E084-6E2E-1060-1830ED487E76}"/>
              </a:ext>
            </a:extLst>
          </p:cNvPr>
          <p:cNvSpPr/>
          <p:nvPr/>
        </p:nvSpPr>
        <p:spPr>
          <a:xfrm>
            <a:off x="3143121" y="15393437"/>
            <a:ext cx="2267080" cy="49370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4BB9D34C-702F-9AEA-7DD1-F6D7F6344408}"/>
              </a:ext>
            </a:extLst>
          </p:cNvPr>
          <p:cNvSpPr/>
          <p:nvPr/>
        </p:nvSpPr>
        <p:spPr>
          <a:xfrm>
            <a:off x="1810002" y="14552043"/>
            <a:ext cx="1593598" cy="8519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C0F2208C-B2CD-BAB3-7C9E-0EFFBA2D54A9}"/>
              </a:ext>
            </a:extLst>
          </p:cNvPr>
          <p:cNvSpPr/>
          <p:nvPr/>
        </p:nvSpPr>
        <p:spPr>
          <a:xfrm>
            <a:off x="1715005" y="13741772"/>
            <a:ext cx="1688596" cy="86574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23FB43AB-68EE-577D-A256-129DD85A95AB}"/>
              </a:ext>
            </a:extLst>
          </p:cNvPr>
          <p:cNvSpPr/>
          <p:nvPr/>
        </p:nvSpPr>
        <p:spPr>
          <a:xfrm>
            <a:off x="13787078" y="14570645"/>
            <a:ext cx="1593598" cy="85199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－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A58B2E64-20B4-41BB-C87B-3FAB54948EB3}"/>
              </a:ext>
            </a:extLst>
          </p:cNvPr>
          <p:cNvSpPr/>
          <p:nvPr/>
        </p:nvSpPr>
        <p:spPr>
          <a:xfrm>
            <a:off x="13692080" y="13007529"/>
            <a:ext cx="1688596" cy="86574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D2A7E238-C547-5B24-3878-FAA511926618}"/>
              </a:ext>
            </a:extLst>
          </p:cNvPr>
          <p:cNvSpPr/>
          <p:nvPr/>
        </p:nvSpPr>
        <p:spPr>
          <a:xfrm>
            <a:off x="4001763" y="16847052"/>
            <a:ext cx="11762111" cy="73394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DFF26B8C-E9DD-607D-5F61-083E126C72A9}"/>
              </a:ext>
            </a:extLst>
          </p:cNvPr>
          <p:cNvSpPr/>
          <p:nvPr/>
        </p:nvSpPr>
        <p:spPr>
          <a:xfrm>
            <a:off x="918205" y="15324089"/>
            <a:ext cx="891796" cy="101244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B47CED4C-8F1A-B526-C6B4-68FFE1BD0157}"/>
              </a:ext>
            </a:extLst>
          </p:cNvPr>
          <p:cNvSpPr/>
          <p:nvPr/>
        </p:nvSpPr>
        <p:spPr>
          <a:xfrm>
            <a:off x="10855062" y="17580997"/>
            <a:ext cx="4560023" cy="6650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1;p3">
            <a:extLst>
              <a:ext uri="{FF2B5EF4-FFF2-40B4-BE49-F238E27FC236}">
                <a16:creationId xmlns:a16="http://schemas.microsoft.com/office/drawing/2014/main" id="{A550BAB0-9043-76B2-5394-4EFD0DA02925}"/>
              </a:ext>
            </a:extLst>
          </p:cNvPr>
          <p:cNvSpPr/>
          <p:nvPr/>
        </p:nvSpPr>
        <p:spPr>
          <a:xfrm>
            <a:off x="10820653" y="18246056"/>
            <a:ext cx="4560023" cy="6650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1;p3">
            <a:extLst>
              <a:ext uri="{FF2B5EF4-FFF2-40B4-BE49-F238E27FC236}">
                <a16:creationId xmlns:a16="http://schemas.microsoft.com/office/drawing/2014/main" id="{36788AC7-90BF-01D6-EB01-65EFFED5F407}"/>
              </a:ext>
            </a:extLst>
          </p:cNvPr>
          <p:cNvSpPr/>
          <p:nvPr/>
        </p:nvSpPr>
        <p:spPr>
          <a:xfrm>
            <a:off x="10820653" y="18907576"/>
            <a:ext cx="4560023" cy="6650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4;p4">
            <a:extLst>
              <a:ext uri="{FF2B5EF4-FFF2-40B4-BE49-F238E27FC236}">
                <a16:creationId xmlns:a16="http://schemas.microsoft.com/office/drawing/2014/main" id="{040D5AD8-749A-E573-2AC5-383D57E60D9C}"/>
              </a:ext>
            </a:extLst>
          </p:cNvPr>
          <p:cNvSpPr/>
          <p:nvPr/>
        </p:nvSpPr>
        <p:spPr>
          <a:xfrm>
            <a:off x="1323474" y="15052992"/>
            <a:ext cx="14424703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4;p4">
            <a:extLst>
              <a:ext uri="{FF2B5EF4-FFF2-40B4-BE49-F238E27FC236}">
                <a16:creationId xmlns:a16="http://schemas.microsoft.com/office/drawing/2014/main" id="{D7CD81E2-B9C2-8B2D-3A7C-52808AC96FA7}"/>
              </a:ext>
            </a:extLst>
          </p:cNvPr>
          <p:cNvSpPr/>
          <p:nvPr/>
        </p:nvSpPr>
        <p:spPr>
          <a:xfrm>
            <a:off x="1339172" y="15610411"/>
            <a:ext cx="14424703" cy="692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34B192E9-1F09-261E-A8CB-05E982C4AAC3}"/>
              </a:ext>
            </a:extLst>
          </p:cNvPr>
          <p:cNvSpPr/>
          <p:nvPr/>
        </p:nvSpPr>
        <p:spPr>
          <a:xfrm>
            <a:off x="874295" y="6967317"/>
            <a:ext cx="14424703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8F3E6F12-4180-EFF7-3F49-5040AD236D3C}"/>
              </a:ext>
            </a:extLst>
          </p:cNvPr>
          <p:cNvSpPr/>
          <p:nvPr/>
        </p:nvSpPr>
        <p:spPr>
          <a:xfrm>
            <a:off x="874295" y="7589041"/>
            <a:ext cx="14424703" cy="692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;p4">
            <a:extLst>
              <a:ext uri="{FF2B5EF4-FFF2-40B4-BE49-F238E27FC236}">
                <a16:creationId xmlns:a16="http://schemas.microsoft.com/office/drawing/2014/main" id="{3FA8E52A-8F8D-D011-A713-73B0007EB61C}"/>
              </a:ext>
            </a:extLst>
          </p:cNvPr>
          <p:cNvSpPr/>
          <p:nvPr/>
        </p:nvSpPr>
        <p:spPr>
          <a:xfrm>
            <a:off x="874295" y="6275155"/>
            <a:ext cx="8317832" cy="7118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B30C1A20-34AC-B856-61DD-909E1D7BA899}"/>
              </a:ext>
            </a:extLst>
          </p:cNvPr>
          <p:cNvSpPr/>
          <p:nvPr/>
        </p:nvSpPr>
        <p:spPr>
          <a:xfrm>
            <a:off x="8758988" y="8448733"/>
            <a:ext cx="6540009" cy="54702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0D3590D1-E435-CA61-44E0-C61A30290B0B}"/>
              </a:ext>
            </a:extLst>
          </p:cNvPr>
          <p:cNvSpPr/>
          <p:nvPr/>
        </p:nvSpPr>
        <p:spPr>
          <a:xfrm>
            <a:off x="6649451" y="14314417"/>
            <a:ext cx="8919412" cy="692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A0FF488C-5E83-F3C2-AFCB-4B8F061B6C18}"/>
              </a:ext>
            </a:extLst>
          </p:cNvPr>
          <p:cNvSpPr/>
          <p:nvPr/>
        </p:nvSpPr>
        <p:spPr>
          <a:xfrm>
            <a:off x="1323474" y="16302573"/>
            <a:ext cx="5325977" cy="55741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BCF5DDCD-D98F-43F8-DEF5-25CE63BA5ADF}"/>
              </a:ext>
            </a:extLst>
          </p:cNvPr>
          <p:cNvSpPr/>
          <p:nvPr/>
        </p:nvSpPr>
        <p:spPr>
          <a:xfrm>
            <a:off x="1227219" y="9865895"/>
            <a:ext cx="14071777" cy="92530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0;p4">
            <a:extLst>
              <a:ext uri="{FF2B5EF4-FFF2-40B4-BE49-F238E27FC236}">
                <a16:creationId xmlns:a16="http://schemas.microsoft.com/office/drawing/2014/main" id="{934F4921-EC5A-0097-AB7C-454D1B6AB7F8}"/>
              </a:ext>
            </a:extLst>
          </p:cNvPr>
          <p:cNvSpPr/>
          <p:nvPr/>
        </p:nvSpPr>
        <p:spPr>
          <a:xfrm>
            <a:off x="1227219" y="10837613"/>
            <a:ext cx="3585413" cy="79262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34ECE416-0DF1-DE83-E8E1-DF715117F1DB}"/>
              </a:ext>
            </a:extLst>
          </p:cNvPr>
          <p:cNvSpPr/>
          <p:nvPr/>
        </p:nvSpPr>
        <p:spPr>
          <a:xfrm>
            <a:off x="5724272" y="11259589"/>
            <a:ext cx="9574724" cy="8887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0;p4">
            <a:extLst>
              <a:ext uri="{FF2B5EF4-FFF2-40B4-BE49-F238E27FC236}">
                <a16:creationId xmlns:a16="http://schemas.microsoft.com/office/drawing/2014/main" id="{CDD20D0B-7B3E-8D5B-2135-7780F667DB2E}"/>
              </a:ext>
            </a:extLst>
          </p:cNvPr>
          <p:cNvSpPr/>
          <p:nvPr/>
        </p:nvSpPr>
        <p:spPr>
          <a:xfrm>
            <a:off x="8758988" y="12295196"/>
            <a:ext cx="6540008" cy="69216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0;p4">
            <a:extLst>
              <a:ext uri="{FF2B5EF4-FFF2-40B4-BE49-F238E27FC236}">
                <a16:creationId xmlns:a16="http://schemas.microsoft.com/office/drawing/2014/main" id="{39601A8E-6AF4-587F-CCCE-244DF691D607}"/>
              </a:ext>
            </a:extLst>
          </p:cNvPr>
          <p:cNvSpPr/>
          <p:nvPr/>
        </p:nvSpPr>
        <p:spPr>
          <a:xfrm>
            <a:off x="1227219" y="14013712"/>
            <a:ext cx="5227220" cy="8887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0;p4">
            <a:extLst>
              <a:ext uri="{FF2B5EF4-FFF2-40B4-BE49-F238E27FC236}">
                <a16:creationId xmlns:a16="http://schemas.microsoft.com/office/drawing/2014/main" id="{DFA00FBC-7E2F-D91E-0AC2-5694E5E07E06}"/>
              </a:ext>
            </a:extLst>
          </p:cNvPr>
          <p:cNvSpPr/>
          <p:nvPr/>
        </p:nvSpPr>
        <p:spPr>
          <a:xfrm>
            <a:off x="5816561" y="298753"/>
            <a:ext cx="9574724" cy="99277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0;p4">
            <a:extLst>
              <a:ext uri="{FF2B5EF4-FFF2-40B4-BE49-F238E27FC236}">
                <a16:creationId xmlns:a16="http://schemas.microsoft.com/office/drawing/2014/main" id="{8199BDDC-95D9-86AF-E965-C07B40671B13}"/>
              </a:ext>
            </a:extLst>
          </p:cNvPr>
          <p:cNvSpPr/>
          <p:nvPr/>
        </p:nvSpPr>
        <p:spPr>
          <a:xfrm>
            <a:off x="5809746" y="970452"/>
            <a:ext cx="9574724" cy="99277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0;p4">
            <a:extLst>
              <a:ext uri="{FF2B5EF4-FFF2-40B4-BE49-F238E27FC236}">
                <a16:creationId xmlns:a16="http://schemas.microsoft.com/office/drawing/2014/main" id="{04ED49EE-8952-D2DB-2CB4-2E02F578FBB5}"/>
              </a:ext>
            </a:extLst>
          </p:cNvPr>
          <p:cNvSpPr/>
          <p:nvPr/>
        </p:nvSpPr>
        <p:spPr>
          <a:xfrm>
            <a:off x="1227219" y="1893558"/>
            <a:ext cx="12188334" cy="110885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0;p4">
            <a:extLst>
              <a:ext uri="{FF2B5EF4-FFF2-40B4-BE49-F238E27FC236}">
                <a16:creationId xmlns:a16="http://schemas.microsoft.com/office/drawing/2014/main" id="{BDE76BAC-50E8-7EBF-DE1F-B8BDFC618C61}"/>
              </a:ext>
            </a:extLst>
          </p:cNvPr>
          <p:cNvSpPr/>
          <p:nvPr/>
        </p:nvSpPr>
        <p:spPr>
          <a:xfrm>
            <a:off x="1227219" y="3002408"/>
            <a:ext cx="7194886" cy="113619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2D7E62F4-7EDB-3F33-C05E-24119BCE1659}"/>
              </a:ext>
            </a:extLst>
          </p:cNvPr>
          <p:cNvSpPr/>
          <p:nvPr/>
        </p:nvSpPr>
        <p:spPr>
          <a:xfrm>
            <a:off x="5852317" y="5226221"/>
            <a:ext cx="8128378" cy="54066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F88043E6-2023-878A-ECB7-D057D6C934DC}"/>
              </a:ext>
            </a:extLst>
          </p:cNvPr>
          <p:cNvSpPr/>
          <p:nvPr/>
        </p:nvSpPr>
        <p:spPr>
          <a:xfrm>
            <a:off x="5816561" y="5783017"/>
            <a:ext cx="8128378" cy="54066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71636A48-DDAD-DE09-D684-A0D9E60B5A76}"/>
              </a:ext>
            </a:extLst>
          </p:cNvPr>
          <p:cNvSpPr/>
          <p:nvPr/>
        </p:nvSpPr>
        <p:spPr>
          <a:xfrm>
            <a:off x="13090358" y="3823647"/>
            <a:ext cx="2208638" cy="49944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E6545680-F8D0-81DE-B5C9-F4DF2CF4BB64}"/>
              </a:ext>
            </a:extLst>
          </p:cNvPr>
          <p:cNvSpPr/>
          <p:nvPr/>
        </p:nvSpPr>
        <p:spPr>
          <a:xfrm>
            <a:off x="7321386" y="4467280"/>
            <a:ext cx="7775251" cy="5811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59B629ED-6EE7-8B8D-D5A5-F98B165914EC}"/>
              </a:ext>
            </a:extLst>
          </p:cNvPr>
          <p:cNvSpPr/>
          <p:nvPr/>
        </p:nvSpPr>
        <p:spPr>
          <a:xfrm>
            <a:off x="8551523" y="2975712"/>
            <a:ext cx="4864030" cy="7503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2;p4">
            <a:extLst>
              <a:ext uri="{FF2B5EF4-FFF2-40B4-BE49-F238E27FC236}">
                <a16:creationId xmlns:a16="http://schemas.microsoft.com/office/drawing/2014/main" id="{760FD5B1-5ED0-64E7-8CFD-FACDC1C11FC7}"/>
              </a:ext>
            </a:extLst>
          </p:cNvPr>
          <p:cNvSpPr/>
          <p:nvPr/>
        </p:nvSpPr>
        <p:spPr>
          <a:xfrm>
            <a:off x="988287" y="8314067"/>
            <a:ext cx="7563236" cy="7625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2;p4">
            <a:extLst>
              <a:ext uri="{FF2B5EF4-FFF2-40B4-BE49-F238E27FC236}">
                <a16:creationId xmlns:a16="http://schemas.microsoft.com/office/drawing/2014/main" id="{CD2B7322-D14A-E379-9E91-50F2764D13B2}"/>
              </a:ext>
            </a:extLst>
          </p:cNvPr>
          <p:cNvSpPr/>
          <p:nvPr/>
        </p:nvSpPr>
        <p:spPr>
          <a:xfrm>
            <a:off x="937709" y="8995754"/>
            <a:ext cx="12706102" cy="83727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2;p4">
            <a:extLst>
              <a:ext uri="{FF2B5EF4-FFF2-40B4-BE49-F238E27FC236}">
                <a16:creationId xmlns:a16="http://schemas.microsoft.com/office/drawing/2014/main" id="{4A4E0812-B955-1923-8AEF-549DD55FBFAD}"/>
              </a:ext>
            </a:extLst>
          </p:cNvPr>
          <p:cNvSpPr/>
          <p:nvPr/>
        </p:nvSpPr>
        <p:spPr>
          <a:xfrm>
            <a:off x="1173826" y="13546699"/>
            <a:ext cx="3585413" cy="6438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2;p4">
            <a:extLst>
              <a:ext uri="{FF2B5EF4-FFF2-40B4-BE49-F238E27FC236}">
                <a16:creationId xmlns:a16="http://schemas.microsoft.com/office/drawing/2014/main" id="{F6144E55-819F-2B86-6A4E-A035D770E61B}"/>
              </a:ext>
            </a:extLst>
          </p:cNvPr>
          <p:cNvSpPr/>
          <p:nvPr/>
        </p:nvSpPr>
        <p:spPr>
          <a:xfrm>
            <a:off x="1184492" y="12979900"/>
            <a:ext cx="3585413" cy="6438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E7C6C953-55DD-4977-92BF-C8D5EFB730DA}"/>
              </a:ext>
            </a:extLst>
          </p:cNvPr>
          <p:cNvSpPr/>
          <p:nvPr/>
        </p:nvSpPr>
        <p:spPr>
          <a:xfrm>
            <a:off x="1335628" y="12356775"/>
            <a:ext cx="3585413" cy="6438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2C8D77CA-0D31-7E41-A6ED-594FF27E5EB7}"/>
              </a:ext>
            </a:extLst>
          </p:cNvPr>
          <p:cNvSpPr/>
          <p:nvPr/>
        </p:nvSpPr>
        <p:spPr>
          <a:xfrm>
            <a:off x="8718927" y="16265851"/>
            <a:ext cx="7029250" cy="69216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2;p4">
            <a:extLst>
              <a:ext uri="{FF2B5EF4-FFF2-40B4-BE49-F238E27FC236}">
                <a16:creationId xmlns:a16="http://schemas.microsoft.com/office/drawing/2014/main" id="{469788C5-5848-F9A9-938F-F2E5FF92D252}"/>
              </a:ext>
            </a:extLst>
          </p:cNvPr>
          <p:cNvSpPr/>
          <p:nvPr/>
        </p:nvSpPr>
        <p:spPr>
          <a:xfrm>
            <a:off x="874295" y="17016215"/>
            <a:ext cx="11832457" cy="6312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4;p4">
            <a:extLst>
              <a:ext uri="{FF2B5EF4-FFF2-40B4-BE49-F238E27FC236}">
                <a16:creationId xmlns:a16="http://schemas.microsoft.com/office/drawing/2014/main" id="{541F2FF1-2DE9-44A0-4C7C-E3D2E888327C}"/>
              </a:ext>
            </a:extLst>
          </p:cNvPr>
          <p:cNvSpPr/>
          <p:nvPr/>
        </p:nvSpPr>
        <p:spPr>
          <a:xfrm>
            <a:off x="1091339" y="5903833"/>
            <a:ext cx="14196878" cy="86669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9F20A254-187C-197D-E08B-2A0EEBE066F1}"/>
              </a:ext>
            </a:extLst>
          </p:cNvPr>
          <p:cNvSpPr/>
          <p:nvPr/>
        </p:nvSpPr>
        <p:spPr>
          <a:xfrm>
            <a:off x="1082842" y="385011"/>
            <a:ext cx="14212190" cy="9546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4958CCCD-CC2C-80CD-0D74-B43FA3F5D302}"/>
              </a:ext>
            </a:extLst>
          </p:cNvPr>
          <p:cNvSpPr/>
          <p:nvPr/>
        </p:nvSpPr>
        <p:spPr>
          <a:xfrm>
            <a:off x="1076027" y="1056710"/>
            <a:ext cx="14212190" cy="9546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9A25C2D7-7F96-79B4-6439-9AF958AEE45A}"/>
              </a:ext>
            </a:extLst>
          </p:cNvPr>
          <p:cNvSpPr/>
          <p:nvPr/>
        </p:nvSpPr>
        <p:spPr>
          <a:xfrm>
            <a:off x="4229561" y="2626539"/>
            <a:ext cx="11534314" cy="7118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70C904C4-F04C-8E04-D43F-97E5CC27D4A5}"/>
              </a:ext>
            </a:extLst>
          </p:cNvPr>
          <p:cNvSpPr/>
          <p:nvPr/>
        </p:nvSpPr>
        <p:spPr>
          <a:xfrm>
            <a:off x="4193805" y="3183335"/>
            <a:ext cx="11534314" cy="7118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0;p4">
            <a:extLst>
              <a:ext uri="{FF2B5EF4-FFF2-40B4-BE49-F238E27FC236}">
                <a16:creationId xmlns:a16="http://schemas.microsoft.com/office/drawing/2014/main" id="{1CABD215-DAED-904E-00BC-A61EFD6A7501}"/>
              </a:ext>
            </a:extLst>
          </p:cNvPr>
          <p:cNvSpPr/>
          <p:nvPr/>
        </p:nvSpPr>
        <p:spPr>
          <a:xfrm>
            <a:off x="1076028" y="8879305"/>
            <a:ext cx="8789868" cy="9402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0;p4">
            <a:extLst>
              <a:ext uri="{FF2B5EF4-FFF2-40B4-BE49-F238E27FC236}">
                <a16:creationId xmlns:a16="http://schemas.microsoft.com/office/drawing/2014/main" id="{DE16C18B-321E-CEF5-1CEB-C4FABEEBF7A7}"/>
              </a:ext>
            </a:extLst>
          </p:cNvPr>
          <p:cNvSpPr/>
          <p:nvPr/>
        </p:nvSpPr>
        <p:spPr>
          <a:xfrm>
            <a:off x="1069213" y="9551004"/>
            <a:ext cx="8789868" cy="9402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44D70D17-4101-6A27-A5CA-82BD576089B8}"/>
              </a:ext>
            </a:extLst>
          </p:cNvPr>
          <p:cNvSpPr/>
          <p:nvPr/>
        </p:nvSpPr>
        <p:spPr>
          <a:xfrm>
            <a:off x="1069213" y="10504858"/>
            <a:ext cx="8789868" cy="9402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7A6F8338-4A34-9981-2A0B-E8D72C408261}"/>
              </a:ext>
            </a:extLst>
          </p:cNvPr>
          <p:cNvSpPr/>
          <p:nvPr/>
        </p:nvSpPr>
        <p:spPr>
          <a:xfrm>
            <a:off x="6713620" y="11176557"/>
            <a:ext cx="3138645" cy="7488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0;p4">
            <a:extLst>
              <a:ext uri="{FF2B5EF4-FFF2-40B4-BE49-F238E27FC236}">
                <a16:creationId xmlns:a16="http://schemas.microsoft.com/office/drawing/2014/main" id="{E0F359F5-99DD-0333-2CEA-349D334F625E}"/>
              </a:ext>
            </a:extLst>
          </p:cNvPr>
          <p:cNvSpPr/>
          <p:nvPr/>
        </p:nvSpPr>
        <p:spPr>
          <a:xfrm>
            <a:off x="1062397" y="12695091"/>
            <a:ext cx="5410592" cy="7376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815D69AB-87BB-1231-CF17-0B59EEC33621}"/>
              </a:ext>
            </a:extLst>
          </p:cNvPr>
          <p:cNvSpPr/>
          <p:nvPr/>
        </p:nvSpPr>
        <p:spPr>
          <a:xfrm>
            <a:off x="1055582" y="13366790"/>
            <a:ext cx="5410592" cy="7376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0;p4">
            <a:extLst>
              <a:ext uri="{FF2B5EF4-FFF2-40B4-BE49-F238E27FC236}">
                <a16:creationId xmlns:a16="http://schemas.microsoft.com/office/drawing/2014/main" id="{D7183891-BBB6-D6CC-7FF8-AF5334B66DB3}"/>
              </a:ext>
            </a:extLst>
          </p:cNvPr>
          <p:cNvSpPr/>
          <p:nvPr/>
        </p:nvSpPr>
        <p:spPr>
          <a:xfrm>
            <a:off x="6720436" y="11859149"/>
            <a:ext cx="3138645" cy="7488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7188D880-AE86-FEC4-FE41-6F03A44734DD}"/>
              </a:ext>
            </a:extLst>
          </p:cNvPr>
          <p:cNvSpPr/>
          <p:nvPr/>
        </p:nvSpPr>
        <p:spPr>
          <a:xfrm>
            <a:off x="1205623" y="7449189"/>
            <a:ext cx="14315113" cy="6864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A9D3209D-10BE-D514-510C-AA2301088CED}"/>
              </a:ext>
            </a:extLst>
          </p:cNvPr>
          <p:cNvSpPr/>
          <p:nvPr/>
        </p:nvSpPr>
        <p:spPr>
          <a:xfrm>
            <a:off x="1169867" y="8005985"/>
            <a:ext cx="14315113" cy="68648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02303249-8394-C04C-78D8-1091A354BB5A}"/>
              </a:ext>
            </a:extLst>
          </p:cNvPr>
          <p:cNvSpPr/>
          <p:nvPr/>
        </p:nvSpPr>
        <p:spPr>
          <a:xfrm>
            <a:off x="1076027" y="16055788"/>
            <a:ext cx="3905047" cy="7376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F000735D-D978-346E-31C2-37478E6DE241}"/>
              </a:ext>
            </a:extLst>
          </p:cNvPr>
          <p:cNvSpPr/>
          <p:nvPr/>
        </p:nvSpPr>
        <p:spPr>
          <a:xfrm>
            <a:off x="1040271" y="16612584"/>
            <a:ext cx="3905047" cy="7376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0;p4">
            <a:extLst>
              <a:ext uri="{FF2B5EF4-FFF2-40B4-BE49-F238E27FC236}">
                <a16:creationId xmlns:a16="http://schemas.microsoft.com/office/drawing/2014/main" id="{C980B353-B33D-E9E6-E1B0-996865B47DCE}"/>
              </a:ext>
            </a:extLst>
          </p:cNvPr>
          <p:cNvSpPr/>
          <p:nvPr/>
        </p:nvSpPr>
        <p:spPr>
          <a:xfrm>
            <a:off x="4229561" y="1760745"/>
            <a:ext cx="11188252" cy="95463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0;p4">
            <a:extLst>
              <a:ext uri="{FF2B5EF4-FFF2-40B4-BE49-F238E27FC236}">
                <a16:creationId xmlns:a16="http://schemas.microsoft.com/office/drawing/2014/main" id="{85FDB71A-B083-80A2-40BF-95FE9CB5B93F}"/>
              </a:ext>
            </a:extLst>
          </p:cNvPr>
          <p:cNvSpPr/>
          <p:nvPr/>
        </p:nvSpPr>
        <p:spPr>
          <a:xfrm>
            <a:off x="4620126" y="3927577"/>
            <a:ext cx="10900610" cy="73914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0;p4">
            <a:extLst>
              <a:ext uri="{FF2B5EF4-FFF2-40B4-BE49-F238E27FC236}">
                <a16:creationId xmlns:a16="http://schemas.microsoft.com/office/drawing/2014/main" id="{C5BC66DA-738B-A74E-EE3D-2700D4F64AE2}"/>
              </a:ext>
            </a:extLst>
          </p:cNvPr>
          <p:cNvSpPr/>
          <p:nvPr/>
        </p:nvSpPr>
        <p:spPr>
          <a:xfrm>
            <a:off x="4620126" y="4680344"/>
            <a:ext cx="10900610" cy="73914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E413B60B-05A7-063D-58FD-62C6D55744FF}"/>
              </a:ext>
            </a:extLst>
          </p:cNvPr>
          <p:cNvSpPr/>
          <p:nvPr/>
        </p:nvSpPr>
        <p:spPr>
          <a:xfrm>
            <a:off x="1091339" y="11069538"/>
            <a:ext cx="5629098" cy="8252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DB653BB2-FC30-6ACD-9D8D-C3F308A2D037}"/>
              </a:ext>
            </a:extLst>
          </p:cNvPr>
          <p:cNvSpPr/>
          <p:nvPr/>
        </p:nvSpPr>
        <p:spPr>
          <a:xfrm>
            <a:off x="1055582" y="11894819"/>
            <a:ext cx="5629098" cy="8252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0;p4">
            <a:extLst>
              <a:ext uri="{FF2B5EF4-FFF2-40B4-BE49-F238E27FC236}">
                <a16:creationId xmlns:a16="http://schemas.microsoft.com/office/drawing/2014/main" id="{AD8D2E7B-8412-88CE-DF61-6131CF1D8450}"/>
              </a:ext>
            </a:extLst>
          </p:cNvPr>
          <p:cNvSpPr/>
          <p:nvPr/>
        </p:nvSpPr>
        <p:spPr>
          <a:xfrm>
            <a:off x="1169867" y="2479300"/>
            <a:ext cx="3023938" cy="91915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32D8EFBE-AC97-AC06-00E6-74338A522820}"/>
              </a:ext>
            </a:extLst>
          </p:cNvPr>
          <p:cNvSpPr/>
          <p:nvPr/>
        </p:nvSpPr>
        <p:spPr>
          <a:xfrm>
            <a:off x="1169867" y="3135831"/>
            <a:ext cx="3023938" cy="91915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EE8E81D9-B184-C111-377B-F288A9015CC1}"/>
              </a:ext>
            </a:extLst>
          </p:cNvPr>
          <p:cNvSpPr/>
          <p:nvPr/>
        </p:nvSpPr>
        <p:spPr>
          <a:xfrm>
            <a:off x="1169867" y="5289734"/>
            <a:ext cx="14247946" cy="60669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7765A86C-9C11-EA9C-B72C-C34CC3CCA752}"/>
              </a:ext>
            </a:extLst>
          </p:cNvPr>
          <p:cNvSpPr/>
          <p:nvPr/>
        </p:nvSpPr>
        <p:spPr>
          <a:xfrm>
            <a:off x="1158969" y="6716856"/>
            <a:ext cx="14247946" cy="60669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32031A4A-7653-07C0-7E85-9C839486648F}"/>
              </a:ext>
            </a:extLst>
          </p:cNvPr>
          <p:cNvSpPr/>
          <p:nvPr/>
        </p:nvSpPr>
        <p:spPr>
          <a:xfrm>
            <a:off x="9872710" y="9788909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1;p4">
            <a:extLst>
              <a:ext uri="{FF2B5EF4-FFF2-40B4-BE49-F238E27FC236}">
                <a16:creationId xmlns:a16="http://schemas.microsoft.com/office/drawing/2014/main" id="{0927DE79-F630-D9BF-D620-349095181FDE}"/>
              </a:ext>
            </a:extLst>
          </p:cNvPr>
          <p:cNvSpPr/>
          <p:nvPr/>
        </p:nvSpPr>
        <p:spPr>
          <a:xfrm>
            <a:off x="9894838" y="10491240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068615C3-C3EB-AEE6-A02C-9EB2A9ECDD3C}"/>
              </a:ext>
            </a:extLst>
          </p:cNvPr>
          <p:cNvSpPr/>
          <p:nvPr/>
        </p:nvSpPr>
        <p:spPr>
          <a:xfrm>
            <a:off x="9939333" y="11123438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1;p4">
            <a:extLst>
              <a:ext uri="{FF2B5EF4-FFF2-40B4-BE49-F238E27FC236}">
                <a16:creationId xmlns:a16="http://schemas.microsoft.com/office/drawing/2014/main" id="{363FA4F4-B577-B4A7-C863-1251D33B1AFD}"/>
              </a:ext>
            </a:extLst>
          </p:cNvPr>
          <p:cNvSpPr/>
          <p:nvPr/>
        </p:nvSpPr>
        <p:spPr>
          <a:xfrm>
            <a:off x="9961461" y="11825769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1;p4">
            <a:extLst>
              <a:ext uri="{FF2B5EF4-FFF2-40B4-BE49-F238E27FC236}">
                <a16:creationId xmlns:a16="http://schemas.microsoft.com/office/drawing/2014/main" id="{DE30CC0C-103C-602A-03B6-DDB5130D9550}"/>
              </a:ext>
            </a:extLst>
          </p:cNvPr>
          <p:cNvSpPr/>
          <p:nvPr/>
        </p:nvSpPr>
        <p:spPr>
          <a:xfrm>
            <a:off x="9894838" y="12544604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1;p4">
            <a:extLst>
              <a:ext uri="{FF2B5EF4-FFF2-40B4-BE49-F238E27FC236}">
                <a16:creationId xmlns:a16="http://schemas.microsoft.com/office/drawing/2014/main" id="{3A0A9B9C-542F-9ECC-DA71-6F976470DF02}"/>
              </a:ext>
            </a:extLst>
          </p:cNvPr>
          <p:cNvSpPr/>
          <p:nvPr/>
        </p:nvSpPr>
        <p:spPr>
          <a:xfrm>
            <a:off x="9916966" y="13246935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1;p4">
            <a:extLst>
              <a:ext uri="{FF2B5EF4-FFF2-40B4-BE49-F238E27FC236}">
                <a16:creationId xmlns:a16="http://schemas.microsoft.com/office/drawing/2014/main" id="{27CA9B13-B83C-4CAF-F5AC-322C694EE648}"/>
              </a:ext>
            </a:extLst>
          </p:cNvPr>
          <p:cNvSpPr/>
          <p:nvPr/>
        </p:nvSpPr>
        <p:spPr>
          <a:xfrm>
            <a:off x="10035586" y="15990623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1;p4">
            <a:extLst>
              <a:ext uri="{FF2B5EF4-FFF2-40B4-BE49-F238E27FC236}">
                <a16:creationId xmlns:a16="http://schemas.microsoft.com/office/drawing/2014/main" id="{698780D4-C49A-2B64-91A0-3B4A5C1B2688}"/>
              </a:ext>
            </a:extLst>
          </p:cNvPr>
          <p:cNvSpPr/>
          <p:nvPr/>
        </p:nvSpPr>
        <p:spPr>
          <a:xfrm>
            <a:off x="10057714" y="16692954"/>
            <a:ext cx="5648025" cy="7188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4;p4">
            <a:extLst>
              <a:ext uri="{FF2B5EF4-FFF2-40B4-BE49-F238E27FC236}">
                <a16:creationId xmlns:a16="http://schemas.microsoft.com/office/drawing/2014/main" id="{0D0D0B8E-52C2-658A-BC26-9EAB2740B5BB}"/>
              </a:ext>
            </a:extLst>
          </p:cNvPr>
          <p:cNvSpPr/>
          <p:nvPr/>
        </p:nvSpPr>
        <p:spPr>
          <a:xfrm>
            <a:off x="1055582" y="15374978"/>
            <a:ext cx="5629098" cy="71883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61E5FA56-DE78-4621-8483-C539C3A0E1DE}"/>
              </a:ext>
            </a:extLst>
          </p:cNvPr>
          <p:cNvSpPr/>
          <p:nvPr/>
        </p:nvSpPr>
        <p:spPr>
          <a:xfrm>
            <a:off x="1062397" y="14780157"/>
            <a:ext cx="5629098" cy="71883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4">
            <a:extLst>
              <a:ext uri="{FF2B5EF4-FFF2-40B4-BE49-F238E27FC236}">
                <a16:creationId xmlns:a16="http://schemas.microsoft.com/office/drawing/2014/main" id="{E3A52FB2-A210-EE1F-4F2B-3189154C595A}"/>
              </a:ext>
            </a:extLst>
          </p:cNvPr>
          <p:cNvSpPr/>
          <p:nvPr/>
        </p:nvSpPr>
        <p:spPr>
          <a:xfrm>
            <a:off x="4018546" y="14104446"/>
            <a:ext cx="2828545" cy="68142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3;p4">
            <a:extLst>
              <a:ext uri="{FF2B5EF4-FFF2-40B4-BE49-F238E27FC236}">
                <a16:creationId xmlns:a16="http://schemas.microsoft.com/office/drawing/2014/main" id="{1165D1CB-EC2E-503C-7302-103246331E39}"/>
              </a:ext>
            </a:extLst>
          </p:cNvPr>
          <p:cNvSpPr/>
          <p:nvPr/>
        </p:nvSpPr>
        <p:spPr>
          <a:xfrm>
            <a:off x="11306768" y="13934515"/>
            <a:ext cx="4258223" cy="68142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13;p4">
            <a:extLst>
              <a:ext uri="{FF2B5EF4-FFF2-40B4-BE49-F238E27FC236}">
                <a16:creationId xmlns:a16="http://schemas.microsoft.com/office/drawing/2014/main" id="{F29F8F9C-30FE-E005-8211-EA7474B1C49B}"/>
              </a:ext>
            </a:extLst>
          </p:cNvPr>
          <p:cNvSpPr/>
          <p:nvPr/>
        </p:nvSpPr>
        <p:spPr>
          <a:xfrm>
            <a:off x="11245017" y="14639104"/>
            <a:ext cx="4258223" cy="68142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3;p4">
            <a:extLst>
              <a:ext uri="{FF2B5EF4-FFF2-40B4-BE49-F238E27FC236}">
                <a16:creationId xmlns:a16="http://schemas.microsoft.com/office/drawing/2014/main" id="{B21AD9B3-2A56-FE81-5B2F-CC2DDF02F634}"/>
              </a:ext>
            </a:extLst>
          </p:cNvPr>
          <p:cNvSpPr/>
          <p:nvPr/>
        </p:nvSpPr>
        <p:spPr>
          <a:xfrm>
            <a:off x="11226757" y="15296044"/>
            <a:ext cx="4258223" cy="68142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CD52656F-0E7F-DE22-FD91-B8A3A4E396CB}"/>
              </a:ext>
            </a:extLst>
          </p:cNvPr>
          <p:cNvSpPr/>
          <p:nvPr/>
        </p:nvSpPr>
        <p:spPr>
          <a:xfrm>
            <a:off x="1207818" y="1174298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432C26BF-9B60-4E2E-F43B-09608A28C045}"/>
              </a:ext>
            </a:extLst>
          </p:cNvPr>
          <p:cNvSpPr/>
          <p:nvPr/>
        </p:nvSpPr>
        <p:spPr>
          <a:xfrm>
            <a:off x="1229946" y="1876629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C04ADEC3-BC77-79D4-880F-71B4731A5C08}"/>
              </a:ext>
            </a:extLst>
          </p:cNvPr>
          <p:cNvSpPr/>
          <p:nvPr/>
        </p:nvSpPr>
        <p:spPr>
          <a:xfrm>
            <a:off x="1274441" y="2508827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694DB6F2-326B-1EDB-560D-B7BF9C4A76D1}"/>
              </a:ext>
            </a:extLst>
          </p:cNvPr>
          <p:cNvSpPr/>
          <p:nvPr/>
        </p:nvSpPr>
        <p:spPr>
          <a:xfrm>
            <a:off x="1296569" y="3211158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311A8F27-32B9-35F6-58B5-6574BC0FC804}"/>
              </a:ext>
            </a:extLst>
          </p:cNvPr>
          <p:cNvSpPr/>
          <p:nvPr/>
        </p:nvSpPr>
        <p:spPr>
          <a:xfrm>
            <a:off x="1229946" y="3929993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F3F7FC62-2D22-B39D-A496-051A975A240D}"/>
              </a:ext>
            </a:extLst>
          </p:cNvPr>
          <p:cNvSpPr/>
          <p:nvPr/>
        </p:nvSpPr>
        <p:spPr>
          <a:xfrm>
            <a:off x="1252074" y="4632324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32EFCC50-66E5-D740-68D6-C8F217C2ED1F}"/>
              </a:ext>
            </a:extLst>
          </p:cNvPr>
          <p:cNvSpPr/>
          <p:nvPr/>
        </p:nvSpPr>
        <p:spPr>
          <a:xfrm>
            <a:off x="1185690" y="11046579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88997D48-F613-39BE-ADBD-48D2AA070893}"/>
              </a:ext>
            </a:extLst>
          </p:cNvPr>
          <p:cNvSpPr/>
          <p:nvPr/>
        </p:nvSpPr>
        <p:spPr>
          <a:xfrm>
            <a:off x="1207818" y="11748910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DEA51001-0B2B-1923-C9BE-025AD3807BE7}"/>
              </a:ext>
            </a:extLst>
          </p:cNvPr>
          <p:cNvSpPr/>
          <p:nvPr/>
        </p:nvSpPr>
        <p:spPr>
          <a:xfrm>
            <a:off x="1229946" y="8839262"/>
            <a:ext cx="14338917" cy="73375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1DA50C94-7241-E345-2611-4C87EA4C1EF1}"/>
              </a:ext>
            </a:extLst>
          </p:cNvPr>
          <p:cNvSpPr/>
          <p:nvPr/>
        </p:nvSpPr>
        <p:spPr>
          <a:xfrm>
            <a:off x="1168195" y="9543851"/>
            <a:ext cx="14338917" cy="73375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03396AD3-B422-5E08-8BBC-6F0544B0F01E}"/>
              </a:ext>
            </a:extLst>
          </p:cNvPr>
          <p:cNvSpPr/>
          <p:nvPr/>
        </p:nvSpPr>
        <p:spPr>
          <a:xfrm>
            <a:off x="1149935" y="10200791"/>
            <a:ext cx="14338917" cy="73375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09D77EE1-539F-BEFF-CFBD-BF9D9B423F2A}"/>
              </a:ext>
            </a:extLst>
          </p:cNvPr>
          <p:cNvSpPr/>
          <p:nvPr/>
        </p:nvSpPr>
        <p:spPr>
          <a:xfrm>
            <a:off x="6593305" y="404486"/>
            <a:ext cx="8856209" cy="65778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7836E046-2182-6DF0-84F5-59D17E1802F4}"/>
              </a:ext>
            </a:extLst>
          </p:cNvPr>
          <p:cNvSpPr/>
          <p:nvPr/>
        </p:nvSpPr>
        <p:spPr>
          <a:xfrm>
            <a:off x="7579895" y="8211491"/>
            <a:ext cx="4243137" cy="651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623EF71D-8020-52FE-6D1C-060B052C44F1}"/>
              </a:ext>
            </a:extLst>
          </p:cNvPr>
          <p:cNvSpPr/>
          <p:nvPr/>
        </p:nvSpPr>
        <p:spPr>
          <a:xfrm>
            <a:off x="7881937" y="5478112"/>
            <a:ext cx="7618866" cy="6355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25C9B96D-6F29-F730-6871-CF9D2A0C677F}"/>
              </a:ext>
            </a:extLst>
          </p:cNvPr>
          <p:cNvSpPr/>
          <p:nvPr/>
        </p:nvSpPr>
        <p:spPr>
          <a:xfrm>
            <a:off x="7846181" y="6034908"/>
            <a:ext cx="7618866" cy="6355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938B9CC9-92CB-72E9-0BB0-800F6B0FA728}"/>
              </a:ext>
            </a:extLst>
          </p:cNvPr>
          <p:cNvSpPr/>
          <p:nvPr/>
        </p:nvSpPr>
        <p:spPr>
          <a:xfrm>
            <a:off x="7881937" y="7026171"/>
            <a:ext cx="7618866" cy="6355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F360A294-78C1-0B82-8039-37BF13305B87}"/>
              </a:ext>
            </a:extLst>
          </p:cNvPr>
          <p:cNvSpPr/>
          <p:nvPr/>
        </p:nvSpPr>
        <p:spPr>
          <a:xfrm>
            <a:off x="7846181" y="7582967"/>
            <a:ext cx="7618866" cy="6355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D035C0B5-C5B2-0075-5262-E1D664BD0CA2}"/>
              </a:ext>
            </a:extLst>
          </p:cNvPr>
          <p:cNvSpPr/>
          <p:nvPr/>
        </p:nvSpPr>
        <p:spPr>
          <a:xfrm>
            <a:off x="2997116" y="5462337"/>
            <a:ext cx="12331116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515A2158-96DF-6075-1B03-7CB6642D3612}"/>
              </a:ext>
            </a:extLst>
          </p:cNvPr>
          <p:cNvSpPr/>
          <p:nvPr/>
        </p:nvSpPr>
        <p:spPr>
          <a:xfrm>
            <a:off x="2997115" y="6244001"/>
            <a:ext cx="12331116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2;p4">
            <a:extLst>
              <a:ext uri="{FF2B5EF4-FFF2-40B4-BE49-F238E27FC236}">
                <a16:creationId xmlns:a16="http://schemas.microsoft.com/office/drawing/2014/main" id="{D6C6D87A-58F0-E765-5408-6EB21B8B2539}"/>
              </a:ext>
            </a:extLst>
          </p:cNvPr>
          <p:cNvSpPr/>
          <p:nvPr/>
        </p:nvSpPr>
        <p:spPr>
          <a:xfrm>
            <a:off x="11887199" y="1768619"/>
            <a:ext cx="3649359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9269728D-360C-B531-8380-896616AC958D}"/>
              </a:ext>
            </a:extLst>
          </p:cNvPr>
          <p:cNvSpPr/>
          <p:nvPr/>
        </p:nvSpPr>
        <p:spPr>
          <a:xfrm>
            <a:off x="11851443" y="2325415"/>
            <a:ext cx="3649359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6376128C-2135-7FB1-548F-B8431B662E96}"/>
              </a:ext>
            </a:extLst>
          </p:cNvPr>
          <p:cNvSpPr/>
          <p:nvPr/>
        </p:nvSpPr>
        <p:spPr>
          <a:xfrm>
            <a:off x="11851443" y="3342213"/>
            <a:ext cx="3649359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1E2DB4F0-1D44-4B9E-FC57-65A70A81EFA1}"/>
              </a:ext>
            </a:extLst>
          </p:cNvPr>
          <p:cNvSpPr/>
          <p:nvPr/>
        </p:nvSpPr>
        <p:spPr>
          <a:xfrm>
            <a:off x="12849726" y="3899009"/>
            <a:ext cx="2615320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5FA0C388-A5FE-2D9C-D31F-40DC11CA20C7}"/>
              </a:ext>
            </a:extLst>
          </p:cNvPr>
          <p:cNvSpPr/>
          <p:nvPr/>
        </p:nvSpPr>
        <p:spPr>
          <a:xfrm>
            <a:off x="12849726" y="4680673"/>
            <a:ext cx="2615320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1A933454-7BC3-489C-484B-9FB8204BCF66}"/>
              </a:ext>
            </a:extLst>
          </p:cNvPr>
          <p:cNvSpPr/>
          <p:nvPr/>
        </p:nvSpPr>
        <p:spPr>
          <a:xfrm>
            <a:off x="2997115" y="7025665"/>
            <a:ext cx="3957138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2;p4">
            <a:extLst>
              <a:ext uri="{FF2B5EF4-FFF2-40B4-BE49-F238E27FC236}">
                <a16:creationId xmlns:a16="http://schemas.microsoft.com/office/drawing/2014/main" id="{746B43C0-155E-C1C6-A0D8-7C1FE676D6B6}"/>
              </a:ext>
            </a:extLst>
          </p:cNvPr>
          <p:cNvSpPr/>
          <p:nvPr/>
        </p:nvSpPr>
        <p:spPr>
          <a:xfrm>
            <a:off x="2997115" y="7807329"/>
            <a:ext cx="1238001" cy="6654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82C65BA3-50A0-8408-1453-0108ABCEE8F2}"/>
              </a:ext>
            </a:extLst>
          </p:cNvPr>
          <p:cNvSpPr/>
          <p:nvPr/>
        </p:nvSpPr>
        <p:spPr>
          <a:xfrm>
            <a:off x="1128210" y="14723967"/>
            <a:ext cx="11384632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E8BF2608-DF91-5200-1252-1F7431EB10FA}"/>
              </a:ext>
            </a:extLst>
          </p:cNvPr>
          <p:cNvSpPr/>
          <p:nvPr/>
        </p:nvSpPr>
        <p:spPr>
          <a:xfrm>
            <a:off x="1128209" y="15505631"/>
            <a:ext cx="11384632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E82D62E1-1F92-452E-06BD-4E179404C77F}"/>
              </a:ext>
            </a:extLst>
          </p:cNvPr>
          <p:cNvSpPr/>
          <p:nvPr/>
        </p:nvSpPr>
        <p:spPr>
          <a:xfrm>
            <a:off x="1128209" y="13508884"/>
            <a:ext cx="11384632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1FD9565B-2680-496E-EC4E-F0D8B4D50B7B}"/>
              </a:ext>
            </a:extLst>
          </p:cNvPr>
          <p:cNvSpPr/>
          <p:nvPr/>
        </p:nvSpPr>
        <p:spPr>
          <a:xfrm>
            <a:off x="1128208" y="14290548"/>
            <a:ext cx="11384632" cy="7235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C95E3477-9E6A-F2F9-2E48-7652CC397787}"/>
              </a:ext>
            </a:extLst>
          </p:cNvPr>
          <p:cNvSpPr/>
          <p:nvPr/>
        </p:nvSpPr>
        <p:spPr>
          <a:xfrm>
            <a:off x="1128209" y="16142953"/>
            <a:ext cx="2433138" cy="67368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6178CF95-9A13-3E35-EF4F-FBD65F4AC5E5}"/>
              </a:ext>
            </a:extLst>
          </p:cNvPr>
          <p:cNvSpPr/>
          <p:nvPr/>
        </p:nvSpPr>
        <p:spPr>
          <a:xfrm>
            <a:off x="1128208" y="16851098"/>
            <a:ext cx="2433138" cy="6028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4DCCC02B-A9D2-B675-8A69-38AABD95C1BE}"/>
              </a:ext>
            </a:extLst>
          </p:cNvPr>
          <p:cNvSpPr/>
          <p:nvPr/>
        </p:nvSpPr>
        <p:spPr>
          <a:xfrm>
            <a:off x="1182977" y="12816574"/>
            <a:ext cx="2433138" cy="6028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34E2B706-E3DA-1458-830E-105E97E21956}"/>
              </a:ext>
            </a:extLst>
          </p:cNvPr>
          <p:cNvSpPr/>
          <p:nvPr/>
        </p:nvSpPr>
        <p:spPr>
          <a:xfrm>
            <a:off x="12977140" y="19315656"/>
            <a:ext cx="2433138" cy="67368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FD7726FD-F70B-A714-8CE2-4E075F853902}"/>
              </a:ext>
            </a:extLst>
          </p:cNvPr>
          <p:cNvSpPr/>
          <p:nvPr/>
        </p:nvSpPr>
        <p:spPr>
          <a:xfrm>
            <a:off x="1182977" y="20097319"/>
            <a:ext cx="14227300" cy="5293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68A6EA50-6117-8906-0E0A-3447B0881EBC}"/>
              </a:ext>
            </a:extLst>
          </p:cNvPr>
          <p:cNvSpPr/>
          <p:nvPr/>
        </p:nvSpPr>
        <p:spPr>
          <a:xfrm>
            <a:off x="13103420" y="18159041"/>
            <a:ext cx="2433138" cy="60286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944376AA-9C73-371C-3D01-DED3F1AF5C88}"/>
              </a:ext>
            </a:extLst>
          </p:cNvPr>
          <p:cNvSpPr/>
          <p:nvPr/>
        </p:nvSpPr>
        <p:spPr>
          <a:xfrm>
            <a:off x="1228010" y="11163891"/>
            <a:ext cx="10659189" cy="73376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F80CC8CB-F084-7ACD-32D3-9EA95E317CF2}"/>
              </a:ext>
            </a:extLst>
          </p:cNvPr>
          <p:cNvSpPr/>
          <p:nvPr/>
        </p:nvSpPr>
        <p:spPr>
          <a:xfrm>
            <a:off x="1250138" y="11866223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2BECAF5C-A99A-8444-F549-B7E66DA107AC}"/>
              </a:ext>
            </a:extLst>
          </p:cNvPr>
          <p:cNvSpPr/>
          <p:nvPr/>
        </p:nvSpPr>
        <p:spPr>
          <a:xfrm>
            <a:off x="11916399" y="11122317"/>
            <a:ext cx="3411832" cy="7337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3;p4">
            <a:extLst>
              <a:ext uri="{FF2B5EF4-FFF2-40B4-BE49-F238E27FC236}">
                <a16:creationId xmlns:a16="http://schemas.microsoft.com/office/drawing/2014/main" id="{18A9E8D2-4545-A48B-A805-449F42EDE608}"/>
              </a:ext>
            </a:extLst>
          </p:cNvPr>
          <p:cNvSpPr/>
          <p:nvPr/>
        </p:nvSpPr>
        <p:spPr>
          <a:xfrm>
            <a:off x="1330149" y="8906170"/>
            <a:ext cx="10220167" cy="7875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3;p4">
            <a:extLst>
              <a:ext uri="{FF2B5EF4-FFF2-40B4-BE49-F238E27FC236}">
                <a16:creationId xmlns:a16="http://schemas.microsoft.com/office/drawing/2014/main" id="{E956B9E0-28DE-C075-A121-AF3BFB72DA7C}"/>
              </a:ext>
            </a:extLst>
          </p:cNvPr>
          <p:cNvSpPr/>
          <p:nvPr/>
        </p:nvSpPr>
        <p:spPr>
          <a:xfrm>
            <a:off x="1268398" y="9610759"/>
            <a:ext cx="10220167" cy="7875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3;p4">
            <a:extLst>
              <a:ext uri="{FF2B5EF4-FFF2-40B4-BE49-F238E27FC236}">
                <a16:creationId xmlns:a16="http://schemas.microsoft.com/office/drawing/2014/main" id="{7B9E3C2D-BC88-14A8-6D8D-22C2BA639569}"/>
              </a:ext>
            </a:extLst>
          </p:cNvPr>
          <p:cNvSpPr/>
          <p:nvPr/>
        </p:nvSpPr>
        <p:spPr>
          <a:xfrm>
            <a:off x="1250138" y="10267699"/>
            <a:ext cx="10220167" cy="78759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3;p4">
            <a:extLst>
              <a:ext uri="{FF2B5EF4-FFF2-40B4-BE49-F238E27FC236}">
                <a16:creationId xmlns:a16="http://schemas.microsoft.com/office/drawing/2014/main" id="{6F96A317-726D-1A08-0A34-83FF5E08BAA8}"/>
              </a:ext>
            </a:extLst>
          </p:cNvPr>
          <p:cNvSpPr/>
          <p:nvPr/>
        </p:nvSpPr>
        <p:spPr>
          <a:xfrm>
            <a:off x="12512840" y="13400907"/>
            <a:ext cx="3023718" cy="64387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D53592BC-9194-C250-A3AC-1A32867D8F0E}"/>
              </a:ext>
            </a:extLst>
          </p:cNvPr>
          <p:cNvSpPr/>
          <p:nvPr/>
        </p:nvSpPr>
        <p:spPr>
          <a:xfrm>
            <a:off x="1182978" y="4065756"/>
            <a:ext cx="11367920" cy="88137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E5909D25-D678-FE11-1B14-92364B423C70}"/>
              </a:ext>
            </a:extLst>
          </p:cNvPr>
          <p:cNvSpPr/>
          <p:nvPr/>
        </p:nvSpPr>
        <p:spPr>
          <a:xfrm>
            <a:off x="1205106" y="4768087"/>
            <a:ext cx="11367920" cy="88137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1;p4">
            <a:extLst>
              <a:ext uri="{FF2B5EF4-FFF2-40B4-BE49-F238E27FC236}">
                <a16:creationId xmlns:a16="http://schemas.microsoft.com/office/drawing/2014/main" id="{D97C1488-B4A0-142F-ABBF-DF07BF0CC473}"/>
              </a:ext>
            </a:extLst>
          </p:cNvPr>
          <p:cNvSpPr/>
          <p:nvPr/>
        </p:nvSpPr>
        <p:spPr>
          <a:xfrm>
            <a:off x="1122792" y="2670098"/>
            <a:ext cx="10764407" cy="7235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927C586F-0114-B328-D5C5-6F4FAF0164B9}"/>
              </a:ext>
            </a:extLst>
          </p:cNvPr>
          <p:cNvSpPr/>
          <p:nvPr/>
        </p:nvSpPr>
        <p:spPr>
          <a:xfrm>
            <a:off x="1144920" y="3372429"/>
            <a:ext cx="10764407" cy="7235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1;p4">
            <a:extLst>
              <a:ext uri="{FF2B5EF4-FFF2-40B4-BE49-F238E27FC236}">
                <a16:creationId xmlns:a16="http://schemas.microsoft.com/office/drawing/2014/main" id="{55F4014B-89D2-2740-85DF-7CD93F324180}"/>
              </a:ext>
            </a:extLst>
          </p:cNvPr>
          <p:cNvSpPr/>
          <p:nvPr/>
        </p:nvSpPr>
        <p:spPr>
          <a:xfrm>
            <a:off x="1228010" y="1088971"/>
            <a:ext cx="10764407" cy="7235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1;p4">
            <a:extLst>
              <a:ext uri="{FF2B5EF4-FFF2-40B4-BE49-F238E27FC236}">
                <a16:creationId xmlns:a16="http://schemas.microsoft.com/office/drawing/2014/main" id="{E7324592-5FA7-D968-E210-96F1D2324153}"/>
              </a:ext>
            </a:extLst>
          </p:cNvPr>
          <p:cNvSpPr/>
          <p:nvPr/>
        </p:nvSpPr>
        <p:spPr>
          <a:xfrm>
            <a:off x="1250138" y="1791302"/>
            <a:ext cx="10764407" cy="7235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3;p4">
            <a:extLst>
              <a:ext uri="{FF2B5EF4-FFF2-40B4-BE49-F238E27FC236}">
                <a16:creationId xmlns:a16="http://schemas.microsoft.com/office/drawing/2014/main" id="{87E6E017-60AF-16E5-B1DD-BE470079CC9E}"/>
              </a:ext>
            </a:extLst>
          </p:cNvPr>
          <p:cNvSpPr/>
          <p:nvPr/>
        </p:nvSpPr>
        <p:spPr>
          <a:xfrm>
            <a:off x="1951965" y="321174"/>
            <a:ext cx="9518339" cy="78642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0;p4">
            <a:extLst>
              <a:ext uri="{FF2B5EF4-FFF2-40B4-BE49-F238E27FC236}">
                <a16:creationId xmlns:a16="http://schemas.microsoft.com/office/drawing/2014/main" id="{6A8DF9BF-EE73-0287-CB44-B7E197B2F4F2}"/>
              </a:ext>
            </a:extLst>
          </p:cNvPr>
          <p:cNvSpPr/>
          <p:nvPr/>
        </p:nvSpPr>
        <p:spPr>
          <a:xfrm>
            <a:off x="11555108" y="9020966"/>
            <a:ext cx="3981450" cy="558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0;p4">
            <a:extLst>
              <a:ext uri="{FF2B5EF4-FFF2-40B4-BE49-F238E27FC236}">
                <a16:creationId xmlns:a16="http://schemas.microsoft.com/office/drawing/2014/main" id="{B2E009E5-90EC-24F4-B294-324367675EEA}"/>
              </a:ext>
            </a:extLst>
          </p:cNvPr>
          <p:cNvSpPr/>
          <p:nvPr/>
        </p:nvSpPr>
        <p:spPr>
          <a:xfrm>
            <a:off x="11685397" y="9768876"/>
            <a:ext cx="3981450" cy="558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0;p4">
            <a:extLst>
              <a:ext uri="{FF2B5EF4-FFF2-40B4-BE49-F238E27FC236}">
                <a16:creationId xmlns:a16="http://schemas.microsoft.com/office/drawing/2014/main" id="{6087B6DD-8A36-8E3A-91BD-7041420BA9D4}"/>
              </a:ext>
            </a:extLst>
          </p:cNvPr>
          <p:cNvSpPr/>
          <p:nvPr/>
        </p:nvSpPr>
        <p:spPr>
          <a:xfrm>
            <a:off x="11721153" y="10476811"/>
            <a:ext cx="3981450" cy="558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1;p4">
            <a:extLst>
              <a:ext uri="{FF2B5EF4-FFF2-40B4-BE49-F238E27FC236}">
                <a16:creationId xmlns:a16="http://schemas.microsoft.com/office/drawing/2014/main" id="{1B5616D7-1E13-D3E1-6AFE-10D74AC7AB56}"/>
              </a:ext>
            </a:extLst>
          </p:cNvPr>
          <p:cNvSpPr/>
          <p:nvPr/>
        </p:nvSpPr>
        <p:spPr>
          <a:xfrm>
            <a:off x="1122792" y="17192910"/>
            <a:ext cx="14100221" cy="73376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0;p4">
            <a:extLst>
              <a:ext uri="{FF2B5EF4-FFF2-40B4-BE49-F238E27FC236}">
                <a16:creationId xmlns:a16="http://schemas.microsoft.com/office/drawing/2014/main" id="{216C4317-A3B4-D221-FA7B-43614766707B}"/>
              </a:ext>
            </a:extLst>
          </p:cNvPr>
          <p:cNvSpPr/>
          <p:nvPr/>
        </p:nvSpPr>
        <p:spPr>
          <a:xfrm>
            <a:off x="1144920" y="17974573"/>
            <a:ext cx="11704806" cy="51764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0;p4">
            <a:extLst>
              <a:ext uri="{FF2B5EF4-FFF2-40B4-BE49-F238E27FC236}">
                <a16:creationId xmlns:a16="http://schemas.microsoft.com/office/drawing/2014/main" id="{D5828F41-D60F-982A-5BA3-6BCB9F91290C}"/>
              </a:ext>
            </a:extLst>
          </p:cNvPr>
          <p:cNvSpPr/>
          <p:nvPr/>
        </p:nvSpPr>
        <p:spPr>
          <a:xfrm>
            <a:off x="1310965" y="19430418"/>
            <a:ext cx="11704806" cy="51764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10;p4">
            <a:extLst>
              <a:ext uri="{FF2B5EF4-FFF2-40B4-BE49-F238E27FC236}">
                <a16:creationId xmlns:a16="http://schemas.microsoft.com/office/drawing/2014/main" id="{38851ED5-EEDA-BBC5-F5EF-1BBB4A7543E2}"/>
              </a:ext>
            </a:extLst>
          </p:cNvPr>
          <p:cNvSpPr/>
          <p:nvPr/>
        </p:nvSpPr>
        <p:spPr>
          <a:xfrm>
            <a:off x="1171297" y="18629806"/>
            <a:ext cx="2678808" cy="51764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1;p4">
            <a:extLst>
              <a:ext uri="{FF2B5EF4-FFF2-40B4-BE49-F238E27FC236}">
                <a16:creationId xmlns:a16="http://schemas.microsoft.com/office/drawing/2014/main" id="{1EFECB75-B72D-2D61-2E1A-391B58268EF4}"/>
              </a:ext>
            </a:extLst>
          </p:cNvPr>
          <p:cNvSpPr/>
          <p:nvPr/>
        </p:nvSpPr>
        <p:spPr>
          <a:xfrm>
            <a:off x="1122793" y="20618254"/>
            <a:ext cx="11450234" cy="85014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6F9AA1FF-2171-4FBA-E936-8FF127F5C185}"/>
              </a:ext>
            </a:extLst>
          </p:cNvPr>
          <p:cNvSpPr/>
          <p:nvPr/>
        </p:nvSpPr>
        <p:spPr>
          <a:xfrm>
            <a:off x="1058781" y="11393800"/>
            <a:ext cx="5919536" cy="6123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06C989EC-1CC4-DE9A-72EF-A3F284B19006}"/>
              </a:ext>
            </a:extLst>
          </p:cNvPr>
          <p:cNvSpPr/>
          <p:nvPr/>
        </p:nvSpPr>
        <p:spPr>
          <a:xfrm>
            <a:off x="1058780" y="10178717"/>
            <a:ext cx="5919536" cy="6123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F226BE9D-B5F8-3C0D-C583-D4FDF463DD57}"/>
              </a:ext>
            </a:extLst>
          </p:cNvPr>
          <p:cNvSpPr/>
          <p:nvPr/>
        </p:nvSpPr>
        <p:spPr>
          <a:xfrm>
            <a:off x="7257024" y="12084731"/>
            <a:ext cx="8059202" cy="64874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736616B7-A82F-2172-CBE8-64D903C0BB89}"/>
              </a:ext>
            </a:extLst>
          </p:cNvPr>
          <p:cNvSpPr/>
          <p:nvPr/>
        </p:nvSpPr>
        <p:spPr>
          <a:xfrm>
            <a:off x="7196837" y="11357453"/>
            <a:ext cx="8059202" cy="64874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8317F80B-7FAD-217F-65E2-F5A07F0BB349}"/>
              </a:ext>
            </a:extLst>
          </p:cNvPr>
          <p:cNvSpPr/>
          <p:nvPr/>
        </p:nvSpPr>
        <p:spPr>
          <a:xfrm>
            <a:off x="7196838" y="10272777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BCC69E1F-F11D-A037-E163-66263626F385}"/>
              </a:ext>
            </a:extLst>
          </p:cNvPr>
          <p:cNvSpPr/>
          <p:nvPr/>
        </p:nvSpPr>
        <p:spPr>
          <a:xfrm>
            <a:off x="7196837" y="9057694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8F70C37F-510C-A5A0-6446-74F60FFDEEC5}"/>
              </a:ext>
            </a:extLst>
          </p:cNvPr>
          <p:cNvSpPr/>
          <p:nvPr/>
        </p:nvSpPr>
        <p:spPr>
          <a:xfrm>
            <a:off x="7257024" y="6043988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A4936ADA-885B-4B45-92EB-99523E807805}"/>
              </a:ext>
            </a:extLst>
          </p:cNvPr>
          <p:cNvSpPr/>
          <p:nvPr/>
        </p:nvSpPr>
        <p:spPr>
          <a:xfrm>
            <a:off x="7257024" y="5436446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2;p4">
            <a:extLst>
              <a:ext uri="{FF2B5EF4-FFF2-40B4-BE49-F238E27FC236}">
                <a16:creationId xmlns:a16="http://schemas.microsoft.com/office/drawing/2014/main" id="{6BBE4115-8AD3-BC15-6D80-0E944AE8BBA5}"/>
              </a:ext>
            </a:extLst>
          </p:cNvPr>
          <p:cNvSpPr/>
          <p:nvPr/>
        </p:nvSpPr>
        <p:spPr>
          <a:xfrm>
            <a:off x="7348710" y="7337230"/>
            <a:ext cx="1910063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E38D2E40-2952-5336-216E-E9EDD6D28BDD}"/>
              </a:ext>
            </a:extLst>
          </p:cNvPr>
          <p:cNvSpPr/>
          <p:nvPr/>
        </p:nvSpPr>
        <p:spPr>
          <a:xfrm>
            <a:off x="7348710" y="6729688"/>
            <a:ext cx="1910063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CF5BD3B0-7F01-8000-8528-86E95562E0A4}"/>
              </a:ext>
            </a:extLst>
          </p:cNvPr>
          <p:cNvSpPr/>
          <p:nvPr/>
        </p:nvSpPr>
        <p:spPr>
          <a:xfrm>
            <a:off x="7348710" y="1855868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860E5981-87DC-1E92-F7E8-FEAB5716675A}"/>
              </a:ext>
            </a:extLst>
          </p:cNvPr>
          <p:cNvSpPr/>
          <p:nvPr/>
        </p:nvSpPr>
        <p:spPr>
          <a:xfrm>
            <a:off x="7348710" y="1248326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3A45FAB8-0A0A-07FC-C4A0-469D14D72450}"/>
              </a:ext>
            </a:extLst>
          </p:cNvPr>
          <p:cNvSpPr/>
          <p:nvPr/>
        </p:nvSpPr>
        <p:spPr>
          <a:xfrm>
            <a:off x="7348710" y="4171979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736C6A1E-11E7-1073-8054-0FA996EEBFEB}"/>
              </a:ext>
            </a:extLst>
          </p:cNvPr>
          <p:cNvSpPr/>
          <p:nvPr/>
        </p:nvSpPr>
        <p:spPr>
          <a:xfrm>
            <a:off x="7348710" y="3564437"/>
            <a:ext cx="912447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F66DF83A-4537-E734-CE3E-404C415BB5E5}"/>
              </a:ext>
            </a:extLst>
          </p:cNvPr>
          <p:cNvSpPr/>
          <p:nvPr/>
        </p:nvSpPr>
        <p:spPr>
          <a:xfrm>
            <a:off x="1316879" y="8181499"/>
            <a:ext cx="1910063" cy="64874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3;p4">
            <a:extLst>
              <a:ext uri="{FF2B5EF4-FFF2-40B4-BE49-F238E27FC236}">
                <a16:creationId xmlns:a16="http://schemas.microsoft.com/office/drawing/2014/main" id="{D592C643-E855-FCFC-9F95-6A85F39FD644}"/>
              </a:ext>
            </a:extLst>
          </p:cNvPr>
          <p:cNvSpPr/>
          <p:nvPr/>
        </p:nvSpPr>
        <p:spPr>
          <a:xfrm>
            <a:off x="8593092" y="7814364"/>
            <a:ext cx="6951708" cy="9933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340AB5B3-1E06-3A62-472E-F9B721A9AF0C}"/>
              </a:ext>
            </a:extLst>
          </p:cNvPr>
          <p:cNvSpPr/>
          <p:nvPr/>
        </p:nvSpPr>
        <p:spPr>
          <a:xfrm>
            <a:off x="8593092" y="8869330"/>
            <a:ext cx="6965964" cy="9933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1F394F46-2984-589F-527D-2A6C583AB12C}"/>
              </a:ext>
            </a:extLst>
          </p:cNvPr>
          <p:cNvSpPr/>
          <p:nvPr/>
        </p:nvSpPr>
        <p:spPr>
          <a:xfrm>
            <a:off x="8593092" y="9941232"/>
            <a:ext cx="6965964" cy="9933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DD7BC403-688A-B63F-0545-F036EE792FE4}"/>
              </a:ext>
            </a:extLst>
          </p:cNvPr>
          <p:cNvSpPr/>
          <p:nvPr/>
        </p:nvSpPr>
        <p:spPr>
          <a:xfrm>
            <a:off x="8797911" y="3965751"/>
            <a:ext cx="5399352" cy="103229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3;p4">
            <a:extLst>
              <a:ext uri="{FF2B5EF4-FFF2-40B4-BE49-F238E27FC236}">
                <a16:creationId xmlns:a16="http://schemas.microsoft.com/office/drawing/2014/main" id="{4929FDC6-0104-1C60-2B23-22BF62FB123F}"/>
              </a:ext>
            </a:extLst>
          </p:cNvPr>
          <p:cNvSpPr/>
          <p:nvPr/>
        </p:nvSpPr>
        <p:spPr>
          <a:xfrm>
            <a:off x="8658159" y="1122709"/>
            <a:ext cx="6872547" cy="716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F35A0977-8D78-5419-A3CF-2DF572C98224}"/>
              </a:ext>
            </a:extLst>
          </p:cNvPr>
          <p:cNvSpPr/>
          <p:nvPr/>
        </p:nvSpPr>
        <p:spPr>
          <a:xfrm>
            <a:off x="8632753" y="1858996"/>
            <a:ext cx="6886641" cy="7163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ECE5C936-382C-8FC1-DFC1-C97AD45A3E4B}"/>
              </a:ext>
            </a:extLst>
          </p:cNvPr>
          <p:cNvSpPr/>
          <p:nvPr/>
        </p:nvSpPr>
        <p:spPr>
          <a:xfrm>
            <a:off x="1296924" y="1922561"/>
            <a:ext cx="5200129" cy="64874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3;p4">
            <a:extLst>
              <a:ext uri="{FF2B5EF4-FFF2-40B4-BE49-F238E27FC236}">
                <a16:creationId xmlns:a16="http://schemas.microsoft.com/office/drawing/2014/main" id="{FB841CD1-7328-2196-F9B5-C9DA4F555075}"/>
              </a:ext>
            </a:extLst>
          </p:cNvPr>
          <p:cNvSpPr/>
          <p:nvPr/>
        </p:nvSpPr>
        <p:spPr>
          <a:xfrm>
            <a:off x="14327627" y="3211391"/>
            <a:ext cx="1136417" cy="5573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3;p4">
            <a:extLst>
              <a:ext uri="{FF2B5EF4-FFF2-40B4-BE49-F238E27FC236}">
                <a16:creationId xmlns:a16="http://schemas.microsoft.com/office/drawing/2014/main" id="{2C2ACCF1-9583-15F9-A48E-53360AF30D24}"/>
              </a:ext>
            </a:extLst>
          </p:cNvPr>
          <p:cNvSpPr/>
          <p:nvPr/>
        </p:nvSpPr>
        <p:spPr>
          <a:xfrm>
            <a:off x="14422639" y="3993737"/>
            <a:ext cx="1136417" cy="5573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3;p4">
            <a:extLst>
              <a:ext uri="{FF2B5EF4-FFF2-40B4-BE49-F238E27FC236}">
                <a16:creationId xmlns:a16="http://schemas.microsoft.com/office/drawing/2014/main" id="{3FD07194-DF07-268E-2199-DB1779C938B2}"/>
              </a:ext>
            </a:extLst>
          </p:cNvPr>
          <p:cNvSpPr/>
          <p:nvPr/>
        </p:nvSpPr>
        <p:spPr>
          <a:xfrm>
            <a:off x="14408383" y="430176"/>
            <a:ext cx="1136417" cy="5573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B3312F41-31A2-1807-2EDC-82A37D979891}"/>
              </a:ext>
            </a:extLst>
          </p:cNvPr>
          <p:cNvSpPr/>
          <p:nvPr/>
        </p:nvSpPr>
        <p:spPr>
          <a:xfrm>
            <a:off x="1171065" y="7337230"/>
            <a:ext cx="4170956" cy="68219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0;p4">
            <a:extLst>
              <a:ext uri="{FF2B5EF4-FFF2-40B4-BE49-F238E27FC236}">
                <a16:creationId xmlns:a16="http://schemas.microsoft.com/office/drawing/2014/main" id="{DDBAB8F5-3ED9-187E-2546-DD5DCBBFF41C}"/>
              </a:ext>
            </a:extLst>
          </p:cNvPr>
          <p:cNvSpPr/>
          <p:nvPr/>
        </p:nvSpPr>
        <p:spPr>
          <a:xfrm>
            <a:off x="6178745" y="2788537"/>
            <a:ext cx="8148881" cy="51527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0;p4">
            <a:extLst>
              <a:ext uri="{FF2B5EF4-FFF2-40B4-BE49-F238E27FC236}">
                <a16:creationId xmlns:a16="http://schemas.microsoft.com/office/drawing/2014/main" id="{23C90569-5F77-3E46-99A1-3012D5FB93A4}"/>
              </a:ext>
            </a:extLst>
          </p:cNvPr>
          <p:cNvSpPr/>
          <p:nvPr/>
        </p:nvSpPr>
        <p:spPr>
          <a:xfrm>
            <a:off x="7348710" y="8019425"/>
            <a:ext cx="820761" cy="60233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D2771220-DFEE-6176-1D68-4B2F31CAE224}"/>
              </a:ext>
            </a:extLst>
          </p:cNvPr>
          <p:cNvSpPr/>
          <p:nvPr/>
        </p:nvSpPr>
        <p:spPr>
          <a:xfrm>
            <a:off x="1048728" y="11603825"/>
            <a:ext cx="11716805" cy="79276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5CD06609-18FC-1FAA-43FB-4FBDD30F6781}"/>
              </a:ext>
            </a:extLst>
          </p:cNvPr>
          <p:cNvSpPr/>
          <p:nvPr/>
        </p:nvSpPr>
        <p:spPr>
          <a:xfrm>
            <a:off x="988541" y="10876547"/>
            <a:ext cx="11716805" cy="79276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88A13A8B-24EB-4704-13A9-FC5A22D98F96}"/>
              </a:ext>
            </a:extLst>
          </p:cNvPr>
          <p:cNvSpPr/>
          <p:nvPr/>
        </p:nvSpPr>
        <p:spPr>
          <a:xfrm>
            <a:off x="988541" y="8826677"/>
            <a:ext cx="14532196" cy="7731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C11F3FA1-69D6-E8EE-663F-D45E53E15ED5}"/>
              </a:ext>
            </a:extLst>
          </p:cNvPr>
          <p:cNvSpPr/>
          <p:nvPr/>
        </p:nvSpPr>
        <p:spPr>
          <a:xfrm>
            <a:off x="1048728" y="9356503"/>
            <a:ext cx="11656618" cy="99021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A517123A-13D3-5087-7C2E-189364AA68BC}"/>
              </a:ext>
            </a:extLst>
          </p:cNvPr>
          <p:cNvSpPr/>
          <p:nvPr/>
        </p:nvSpPr>
        <p:spPr>
          <a:xfrm>
            <a:off x="988541" y="10149269"/>
            <a:ext cx="11776992" cy="99021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3058E968-3CFE-1D32-F172-5052AAB7FAF8}"/>
              </a:ext>
            </a:extLst>
          </p:cNvPr>
          <p:cNvSpPr/>
          <p:nvPr/>
        </p:nvSpPr>
        <p:spPr>
          <a:xfrm>
            <a:off x="1217172" y="8112998"/>
            <a:ext cx="11488174" cy="7731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03D444E3-5A9E-C780-FEA5-3BC055D7F053}"/>
              </a:ext>
            </a:extLst>
          </p:cNvPr>
          <p:cNvSpPr/>
          <p:nvPr/>
        </p:nvSpPr>
        <p:spPr>
          <a:xfrm>
            <a:off x="1048728" y="3572071"/>
            <a:ext cx="7445567" cy="69132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C941AAB9-9A9C-968D-88C3-1021631068D2}"/>
              </a:ext>
            </a:extLst>
          </p:cNvPr>
          <p:cNvSpPr/>
          <p:nvPr/>
        </p:nvSpPr>
        <p:spPr>
          <a:xfrm>
            <a:off x="8254638" y="266885"/>
            <a:ext cx="4450707" cy="7272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29C16EF4-B464-C345-0E8A-117E53FDC37C}"/>
              </a:ext>
            </a:extLst>
          </p:cNvPr>
          <p:cNvSpPr/>
          <p:nvPr/>
        </p:nvSpPr>
        <p:spPr>
          <a:xfrm>
            <a:off x="8927432" y="6641432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D29F9ECD-6E93-FD2C-F938-6B6DA7AF4DF3}"/>
              </a:ext>
            </a:extLst>
          </p:cNvPr>
          <p:cNvSpPr/>
          <p:nvPr/>
        </p:nvSpPr>
        <p:spPr>
          <a:xfrm>
            <a:off x="8837384" y="7253498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AAD5E852-8C31-E8AF-D5C6-37E276B8AF70}"/>
              </a:ext>
            </a:extLst>
          </p:cNvPr>
          <p:cNvSpPr/>
          <p:nvPr/>
        </p:nvSpPr>
        <p:spPr>
          <a:xfrm>
            <a:off x="2097455" y="4164151"/>
            <a:ext cx="7445567" cy="6913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B0BD5EC7-2EA5-6635-CDAA-5B0DBA923698}"/>
              </a:ext>
            </a:extLst>
          </p:cNvPr>
          <p:cNvSpPr/>
          <p:nvPr/>
        </p:nvSpPr>
        <p:spPr>
          <a:xfrm>
            <a:off x="8927432" y="6012674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F1D8B1D3-2407-C500-8FB4-A18482CA2F4D}"/>
              </a:ext>
            </a:extLst>
          </p:cNvPr>
          <p:cNvSpPr/>
          <p:nvPr/>
        </p:nvSpPr>
        <p:spPr>
          <a:xfrm>
            <a:off x="9004526" y="5361905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9621CC1C-A3E1-93CF-3CD6-E4DD84F644F3}"/>
              </a:ext>
            </a:extLst>
          </p:cNvPr>
          <p:cNvSpPr/>
          <p:nvPr/>
        </p:nvSpPr>
        <p:spPr>
          <a:xfrm>
            <a:off x="8157410" y="4812448"/>
            <a:ext cx="1336777" cy="48084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5C906E14-13E4-D0A7-6656-239B43FC44AC}"/>
              </a:ext>
            </a:extLst>
          </p:cNvPr>
          <p:cNvSpPr/>
          <p:nvPr/>
        </p:nvSpPr>
        <p:spPr>
          <a:xfrm>
            <a:off x="1048727" y="2592692"/>
            <a:ext cx="11879203" cy="60786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3;p4">
            <a:extLst>
              <a:ext uri="{FF2B5EF4-FFF2-40B4-BE49-F238E27FC236}">
                <a16:creationId xmlns:a16="http://schemas.microsoft.com/office/drawing/2014/main" id="{D514691E-C281-AA15-7EB4-203D86036560}"/>
              </a:ext>
            </a:extLst>
          </p:cNvPr>
          <p:cNvSpPr/>
          <p:nvPr/>
        </p:nvSpPr>
        <p:spPr>
          <a:xfrm>
            <a:off x="988541" y="1861222"/>
            <a:ext cx="11716804" cy="875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3;p4">
            <a:extLst>
              <a:ext uri="{FF2B5EF4-FFF2-40B4-BE49-F238E27FC236}">
                <a16:creationId xmlns:a16="http://schemas.microsoft.com/office/drawing/2014/main" id="{CA35B401-7A03-E0A3-605C-FD22D0B2A5D2}"/>
              </a:ext>
            </a:extLst>
          </p:cNvPr>
          <p:cNvSpPr/>
          <p:nvPr/>
        </p:nvSpPr>
        <p:spPr>
          <a:xfrm>
            <a:off x="9612178" y="4100317"/>
            <a:ext cx="3574433" cy="7731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3;p4">
            <a:extLst>
              <a:ext uri="{FF2B5EF4-FFF2-40B4-BE49-F238E27FC236}">
                <a16:creationId xmlns:a16="http://schemas.microsoft.com/office/drawing/2014/main" id="{D081CDCB-33B1-5F0F-A16E-0CECB847B13C}"/>
              </a:ext>
            </a:extLst>
          </p:cNvPr>
          <p:cNvSpPr/>
          <p:nvPr/>
        </p:nvSpPr>
        <p:spPr>
          <a:xfrm>
            <a:off x="9533998" y="4784306"/>
            <a:ext cx="3652613" cy="75800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3;p4">
            <a:extLst>
              <a:ext uri="{FF2B5EF4-FFF2-40B4-BE49-F238E27FC236}">
                <a16:creationId xmlns:a16="http://schemas.microsoft.com/office/drawing/2014/main" id="{0EEE62AD-81A0-B895-E7E8-B59F762F664D}"/>
              </a:ext>
            </a:extLst>
          </p:cNvPr>
          <p:cNvSpPr/>
          <p:nvPr/>
        </p:nvSpPr>
        <p:spPr>
          <a:xfrm>
            <a:off x="12927931" y="10149269"/>
            <a:ext cx="2376238" cy="94023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3;p4">
            <a:extLst>
              <a:ext uri="{FF2B5EF4-FFF2-40B4-BE49-F238E27FC236}">
                <a16:creationId xmlns:a16="http://schemas.microsoft.com/office/drawing/2014/main" id="{8F12E3A2-053A-DE50-13F0-4B191285D084}"/>
              </a:ext>
            </a:extLst>
          </p:cNvPr>
          <p:cNvSpPr/>
          <p:nvPr/>
        </p:nvSpPr>
        <p:spPr>
          <a:xfrm>
            <a:off x="1048729" y="374647"/>
            <a:ext cx="2009802" cy="7272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3;p4">
            <a:extLst>
              <a:ext uri="{FF2B5EF4-FFF2-40B4-BE49-F238E27FC236}">
                <a16:creationId xmlns:a16="http://schemas.microsoft.com/office/drawing/2014/main" id="{03F53DBC-EFAD-B492-9F21-3D7CC82C3132}"/>
              </a:ext>
            </a:extLst>
          </p:cNvPr>
          <p:cNvSpPr/>
          <p:nvPr/>
        </p:nvSpPr>
        <p:spPr>
          <a:xfrm>
            <a:off x="1048728" y="1106116"/>
            <a:ext cx="2009802" cy="7272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DEE86038-331E-F2E0-66DD-FA38C75AB87D}"/>
              </a:ext>
            </a:extLst>
          </p:cNvPr>
          <p:cNvSpPr/>
          <p:nvPr/>
        </p:nvSpPr>
        <p:spPr>
          <a:xfrm>
            <a:off x="548783" y="4094101"/>
            <a:ext cx="1336777" cy="67753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3;p4">
            <a:extLst>
              <a:ext uri="{FF2B5EF4-FFF2-40B4-BE49-F238E27FC236}">
                <a16:creationId xmlns:a16="http://schemas.microsoft.com/office/drawing/2014/main" id="{49BAE5D9-641E-58F9-18FA-3215A182DBB0}"/>
              </a:ext>
            </a:extLst>
          </p:cNvPr>
          <p:cNvSpPr/>
          <p:nvPr/>
        </p:nvSpPr>
        <p:spPr>
          <a:xfrm>
            <a:off x="548783" y="4798297"/>
            <a:ext cx="1336777" cy="67753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DFB103F3-C926-701B-94E4-80A28AC832FA}"/>
              </a:ext>
            </a:extLst>
          </p:cNvPr>
          <p:cNvSpPr/>
          <p:nvPr/>
        </p:nvSpPr>
        <p:spPr>
          <a:xfrm>
            <a:off x="8157410" y="1212924"/>
            <a:ext cx="4659228" cy="45530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FDE99F2F-D750-20F6-340A-A844AA349C2C}"/>
              </a:ext>
            </a:extLst>
          </p:cNvPr>
          <p:cNvSpPr/>
          <p:nvPr/>
        </p:nvSpPr>
        <p:spPr>
          <a:xfrm>
            <a:off x="1030869" y="5601556"/>
            <a:ext cx="854691" cy="4706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79934E70-3BEA-BABC-A5E1-68CA74CD01F3}"/>
              </a:ext>
            </a:extLst>
          </p:cNvPr>
          <p:cNvSpPr/>
          <p:nvPr/>
        </p:nvSpPr>
        <p:spPr>
          <a:xfrm>
            <a:off x="1030869" y="5994973"/>
            <a:ext cx="854691" cy="47069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2;p4">
            <a:extLst>
              <a:ext uri="{FF2B5EF4-FFF2-40B4-BE49-F238E27FC236}">
                <a16:creationId xmlns:a16="http://schemas.microsoft.com/office/drawing/2014/main" id="{947AE7F7-03E9-B0F2-0A0F-54D0AA5326C7}"/>
              </a:ext>
            </a:extLst>
          </p:cNvPr>
          <p:cNvSpPr/>
          <p:nvPr/>
        </p:nvSpPr>
        <p:spPr>
          <a:xfrm>
            <a:off x="1067805" y="6689446"/>
            <a:ext cx="854691" cy="6397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2;p4">
            <a:extLst>
              <a:ext uri="{FF2B5EF4-FFF2-40B4-BE49-F238E27FC236}">
                <a16:creationId xmlns:a16="http://schemas.microsoft.com/office/drawing/2014/main" id="{BFB529FF-8F42-A431-F4FF-42B9CB6A9B9C}"/>
              </a:ext>
            </a:extLst>
          </p:cNvPr>
          <p:cNvSpPr/>
          <p:nvPr/>
        </p:nvSpPr>
        <p:spPr>
          <a:xfrm>
            <a:off x="1030868" y="7406095"/>
            <a:ext cx="1712332" cy="67753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0BE78090-E10A-A794-2A72-5D376339B734}"/>
              </a:ext>
            </a:extLst>
          </p:cNvPr>
          <p:cNvSpPr/>
          <p:nvPr/>
        </p:nvSpPr>
        <p:spPr>
          <a:xfrm>
            <a:off x="8898751" y="3398170"/>
            <a:ext cx="3806594" cy="8198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99991063-210F-0A91-F3FB-BFF103EEF39F}"/>
              </a:ext>
            </a:extLst>
          </p:cNvPr>
          <p:cNvSpPr/>
          <p:nvPr/>
        </p:nvSpPr>
        <p:spPr>
          <a:xfrm>
            <a:off x="2612834" y="1084247"/>
            <a:ext cx="13211227" cy="6688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9545E731-A5A8-088D-AF1A-641BB66712DA}"/>
              </a:ext>
            </a:extLst>
          </p:cNvPr>
          <p:cNvSpPr/>
          <p:nvPr/>
        </p:nvSpPr>
        <p:spPr>
          <a:xfrm>
            <a:off x="2552647" y="356969"/>
            <a:ext cx="13211227" cy="6688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4A72E7AB-FC97-C6D5-1CA0-5A9E7FC835DA}"/>
              </a:ext>
            </a:extLst>
          </p:cNvPr>
          <p:cNvSpPr/>
          <p:nvPr/>
        </p:nvSpPr>
        <p:spPr>
          <a:xfrm>
            <a:off x="8229601" y="8866347"/>
            <a:ext cx="7170822" cy="4938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FA7EF2C1-9AC4-BBD2-71F3-A29183550B87}"/>
              </a:ext>
            </a:extLst>
          </p:cNvPr>
          <p:cNvSpPr/>
          <p:nvPr/>
        </p:nvSpPr>
        <p:spPr>
          <a:xfrm>
            <a:off x="1058778" y="9360182"/>
            <a:ext cx="14341645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B4E3A24C-1D01-42BB-E689-461EC8F43813}"/>
              </a:ext>
            </a:extLst>
          </p:cNvPr>
          <p:cNvSpPr/>
          <p:nvPr/>
        </p:nvSpPr>
        <p:spPr>
          <a:xfrm>
            <a:off x="1058778" y="7964905"/>
            <a:ext cx="7700211" cy="66799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FAE6BCA7-00D2-5E7F-8EAD-57ABA5BDD7B3}"/>
              </a:ext>
            </a:extLst>
          </p:cNvPr>
          <p:cNvSpPr/>
          <p:nvPr/>
        </p:nvSpPr>
        <p:spPr>
          <a:xfrm>
            <a:off x="2673021" y="2480379"/>
            <a:ext cx="3715777" cy="6688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D4895342-7FA1-280F-3FD7-39BD6DA3F8E7}"/>
              </a:ext>
            </a:extLst>
          </p:cNvPr>
          <p:cNvSpPr/>
          <p:nvPr/>
        </p:nvSpPr>
        <p:spPr>
          <a:xfrm>
            <a:off x="2612834" y="1753101"/>
            <a:ext cx="3715777" cy="6688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BB6B2EFB-C37B-C44F-58D8-AB89D725D191}"/>
              </a:ext>
            </a:extLst>
          </p:cNvPr>
          <p:cNvSpPr/>
          <p:nvPr/>
        </p:nvSpPr>
        <p:spPr>
          <a:xfrm>
            <a:off x="12645219" y="3372613"/>
            <a:ext cx="2815391" cy="49383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6D21555D-16F9-4B25-0300-E9BBF1FF3152}"/>
              </a:ext>
            </a:extLst>
          </p:cNvPr>
          <p:cNvSpPr/>
          <p:nvPr/>
        </p:nvSpPr>
        <p:spPr>
          <a:xfrm>
            <a:off x="12585032" y="2645335"/>
            <a:ext cx="2815391" cy="49383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33234AAB-12C2-14E7-6EEC-84D8713DA480}"/>
              </a:ext>
            </a:extLst>
          </p:cNvPr>
          <p:cNvSpPr/>
          <p:nvPr/>
        </p:nvSpPr>
        <p:spPr>
          <a:xfrm>
            <a:off x="12645219" y="4593726"/>
            <a:ext cx="2815391" cy="49383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20DF7DF3-8593-4123-A4FA-66B752E5D7C6}"/>
              </a:ext>
            </a:extLst>
          </p:cNvPr>
          <p:cNvSpPr/>
          <p:nvPr/>
        </p:nvSpPr>
        <p:spPr>
          <a:xfrm>
            <a:off x="8229601" y="2635687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C3AC0C1D-1767-EA8E-4D18-046E7FB0092D}"/>
              </a:ext>
            </a:extLst>
          </p:cNvPr>
          <p:cNvSpPr/>
          <p:nvPr/>
        </p:nvSpPr>
        <p:spPr>
          <a:xfrm>
            <a:off x="8229601" y="2006929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04BAB84C-E1A0-130E-4230-F301E3FB66D5}"/>
              </a:ext>
            </a:extLst>
          </p:cNvPr>
          <p:cNvSpPr/>
          <p:nvPr/>
        </p:nvSpPr>
        <p:spPr>
          <a:xfrm>
            <a:off x="8959516" y="4567857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59412912-53C5-2E4B-E219-BAE0C6D67ED2}"/>
              </a:ext>
            </a:extLst>
          </p:cNvPr>
          <p:cNvSpPr/>
          <p:nvPr/>
        </p:nvSpPr>
        <p:spPr>
          <a:xfrm>
            <a:off x="8959516" y="3939099"/>
            <a:ext cx="3965516" cy="5135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DAC47BAD-3C90-7FA9-4D54-371F8B5ED2C2}"/>
              </a:ext>
            </a:extLst>
          </p:cNvPr>
          <p:cNvSpPr/>
          <p:nvPr/>
        </p:nvSpPr>
        <p:spPr>
          <a:xfrm>
            <a:off x="5590674" y="5974731"/>
            <a:ext cx="1892968" cy="6688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6142CFFA-B027-B139-EA13-C6A37AD3D193}"/>
              </a:ext>
            </a:extLst>
          </p:cNvPr>
          <p:cNvSpPr/>
          <p:nvPr/>
        </p:nvSpPr>
        <p:spPr>
          <a:xfrm>
            <a:off x="5590674" y="5345973"/>
            <a:ext cx="1892968" cy="6688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066A6E8F-3009-9CE9-14F1-F4A200366B96}"/>
              </a:ext>
            </a:extLst>
          </p:cNvPr>
          <p:cNvSpPr/>
          <p:nvPr/>
        </p:nvSpPr>
        <p:spPr>
          <a:xfrm>
            <a:off x="6388798" y="7491862"/>
            <a:ext cx="1892968" cy="6688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45AE889F-6F73-FD80-19CE-D4959211F7A1}"/>
              </a:ext>
            </a:extLst>
          </p:cNvPr>
          <p:cNvSpPr/>
          <p:nvPr/>
        </p:nvSpPr>
        <p:spPr>
          <a:xfrm>
            <a:off x="6388798" y="6863104"/>
            <a:ext cx="1892968" cy="6688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DB717C82-A188-11E8-7798-89F4FE7B9CE4}"/>
              </a:ext>
            </a:extLst>
          </p:cNvPr>
          <p:cNvSpPr/>
          <p:nvPr/>
        </p:nvSpPr>
        <p:spPr>
          <a:xfrm>
            <a:off x="7521741" y="9954223"/>
            <a:ext cx="7878682" cy="70236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D91BA370-EC82-6DC5-A0BB-64716F7CA914}"/>
              </a:ext>
            </a:extLst>
          </p:cNvPr>
          <p:cNvSpPr/>
          <p:nvPr/>
        </p:nvSpPr>
        <p:spPr>
          <a:xfrm>
            <a:off x="7521741" y="10732680"/>
            <a:ext cx="7878682" cy="70236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62C733DD-73A2-1016-97D1-A07755E54DA3}"/>
              </a:ext>
            </a:extLst>
          </p:cNvPr>
          <p:cNvSpPr/>
          <p:nvPr/>
        </p:nvSpPr>
        <p:spPr>
          <a:xfrm>
            <a:off x="5692940" y="18793327"/>
            <a:ext cx="9514975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7C68C8F9-C281-0147-46AD-3ADC9FEF66D1}"/>
              </a:ext>
            </a:extLst>
          </p:cNvPr>
          <p:cNvSpPr/>
          <p:nvPr/>
        </p:nvSpPr>
        <p:spPr>
          <a:xfrm>
            <a:off x="5692940" y="19571784"/>
            <a:ext cx="9514975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2;p4">
            <a:extLst>
              <a:ext uri="{FF2B5EF4-FFF2-40B4-BE49-F238E27FC236}">
                <a16:creationId xmlns:a16="http://schemas.microsoft.com/office/drawing/2014/main" id="{B0369E28-FC26-6A20-1088-1BB2247656F3}"/>
              </a:ext>
            </a:extLst>
          </p:cNvPr>
          <p:cNvSpPr/>
          <p:nvPr/>
        </p:nvSpPr>
        <p:spPr>
          <a:xfrm>
            <a:off x="8349916" y="12111790"/>
            <a:ext cx="7154778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10835373-9CF2-EB18-D4D5-774E21DEFD8B}"/>
              </a:ext>
            </a:extLst>
          </p:cNvPr>
          <p:cNvSpPr/>
          <p:nvPr/>
        </p:nvSpPr>
        <p:spPr>
          <a:xfrm>
            <a:off x="8349916" y="13766197"/>
            <a:ext cx="7154778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566DF6E9-1F3E-9384-E30E-D7159DE19518}"/>
              </a:ext>
            </a:extLst>
          </p:cNvPr>
          <p:cNvSpPr/>
          <p:nvPr/>
        </p:nvSpPr>
        <p:spPr>
          <a:xfrm>
            <a:off x="935453" y="10536106"/>
            <a:ext cx="4757488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44B62465-9A89-D92B-7075-6B449F5C0F8E}"/>
              </a:ext>
            </a:extLst>
          </p:cNvPr>
          <p:cNvSpPr/>
          <p:nvPr/>
        </p:nvSpPr>
        <p:spPr>
          <a:xfrm>
            <a:off x="935453" y="11314563"/>
            <a:ext cx="4757488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876B1D1A-01BD-2735-9697-BC3C8EAAC3F0}"/>
              </a:ext>
            </a:extLst>
          </p:cNvPr>
          <p:cNvSpPr/>
          <p:nvPr/>
        </p:nvSpPr>
        <p:spPr>
          <a:xfrm>
            <a:off x="4504821" y="1068655"/>
            <a:ext cx="2208800" cy="92003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2F968501-BC98-58A5-1E5E-1C49047CA0A7}"/>
              </a:ext>
            </a:extLst>
          </p:cNvPr>
          <p:cNvSpPr/>
          <p:nvPr/>
        </p:nvSpPr>
        <p:spPr>
          <a:xfrm>
            <a:off x="4504821" y="1847112"/>
            <a:ext cx="2208800" cy="92003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2;p4">
            <a:extLst>
              <a:ext uri="{FF2B5EF4-FFF2-40B4-BE49-F238E27FC236}">
                <a16:creationId xmlns:a16="http://schemas.microsoft.com/office/drawing/2014/main" id="{9BA59D3A-FDD6-9C41-3B31-F3AB62ADE4E4}"/>
              </a:ext>
            </a:extLst>
          </p:cNvPr>
          <p:cNvSpPr/>
          <p:nvPr/>
        </p:nvSpPr>
        <p:spPr>
          <a:xfrm>
            <a:off x="4588540" y="3057342"/>
            <a:ext cx="2208800" cy="92003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9CB54EEF-F1ED-DCC8-0D96-999932F26C94}"/>
              </a:ext>
            </a:extLst>
          </p:cNvPr>
          <p:cNvSpPr/>
          <p:nvPr/>
        </p:nvSpPr>
        <p:spPr>
          <a:xfrm>
            <a:off x="4091484" y="4515142"/>
            <a:ext cx="994112" cy="92003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ECEA4C66-3D44-172C-6C48-B18225C469B5}"/>
              </a:ext>
            </a:extLst>
          </p:cNvPr>
          <p:cNvSpPr/>
          <p:nvPr/>
        </p:nvSpPr>
        <p:spPr>
          <a:xfrm>
            <a:off x="7245516" y="3842165"/>
            <a:ext cx="2208800" cy="71850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5FE6EF7B-1ECE-598A-A086-BD49A875C4FF}"/>
              </a:ext>
            </a:extLst>
          </p:cNvPr>
          <p:cNvSpPr/>
          <p:nvPr/>
        </p:nvSpPr>
        <p:spPr>
          <a:xfrm>
            <a:off x="8592558" y="1068655"/>
            <a:ext cx="4485797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D9D82C13-1124-CD32-D459-13456014CE4E}"/>
              </a:ext>
            </a:extLst>
          </p:cNvPr>
          <p:cNvSpPr/>
          <p:nvPr/>
        </p:nvSpPr>
        <p:spPr>
          <a:xfrm>
            <a:off x="8532371" y="341377"/>
            <a:ext cx="4485797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8E40ECEC-9806-8FE7-F0BA-BB8F380246A2}"/>
              </a:ext>
            </a:extLst>
          </p:cNvPr>
          <p:cNvSpPr/>
          <p:nvPr/>
        </p:nvSpPr>
        <p:spPr>
          <a:xfrm>
            <a:off x="9203169" y="2855814"/>
            <a:ext cx="3935374" cy="7407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3E8058A4-9916-89DE-5DAD-657B09D5353E}"/>
              </a:ext>
            </a:extLst>
          </p:cNvPr>
          <p:cNvSpPr/>
          <p:nvPr/>
        </p:nvSpPr>
        <p:spPr>
          <a:xfrm>
            <a:off x="9142982" y="2128536"/>
            <a:ext cx="3935374" cy="7407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8D3A93FF-39C5-EE52-38FF-21DE7ECB619A}"/>
              </a:ext>
            </a:extLst>
          </p:cNvPr>
          <p:cNvSpPr/>
          <p:nvPr/>
        </p:nvSpPr>
        <p:spPr>
          <a:xfrm>
            <a:off x="1150222" y="1192896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99EEEDEB-058C-FD96-C006-68C9D05DE555}"/>
              </a:ext>
            </a:extLst>
          </p:cNvPr>
          <p:cNvSpPr/>
          <p:nvPr/>
        </p:nvSpPr>
        <p:spPr>
          <a:xfrm>
            <a:off x="1090035" y="465618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1;p4">
            <a:extLst>
              <a:ext uri="{FF2B5EF4-FFF2-40B4-BE49-F238E27FC236}">
                <a16:creationId xmlns:a16="http://schemas.microsoft.com/office/drawing/2014/main" id="{8162196D-34FA-9B68-E788-58DDBF51EE2A}"/>
              </a:ext>
            </a:extLst>
          </p:cNvPr>
          <p:cNvSpPr/>
          <p:nvPr/>
        </p:nvSpPr>
        <p:spPr>
          <a:xfrm>
            <a:off x="1124930" y="2878033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1;p4">
            <a:extLst>
              <a:ext uri="{FF2B5EF4-FFF2-40B4-BE49-F238E27FC236}">
                <a16:creationId xmlns:a16="http://schemas.microsoft.com/office/drawing/2014/main" id="{7BC0C8F1-A697-B18E-2F52-D6A23ACE0D41}"/>
              </a:ext>
            </a:extLst>
          </p:cNvPr>
          <p:cNvSpPr/>
          <p:nvPr/>
        </p:nvSpPr>
        <p:spPr>
          <a:xfrm>
            <a:off x="1064743" y="2150755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F3D72423-CE1E-0C87-B9C0-A3E551371903}"/>
              </a:ext>
            </a:extLst>
          </p:cNvPr>
          <p:cNvSpPr/>
          <p:nvPr/>
        </p:nvSpPr>
        <p:spPr>
          <a:xfrm>
            <a:off x="1090035" y="5075922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4FE87C2A-BDA9-EC93-FB44-2E0D38094F3B}"/>
              </a:ext>
            </a:extLst>
          </p:cNvPr>
          <p:cNvSpPr/>
          <p:nvPr/>
        </p:nvSpPr>
        <p:spPr>
          <a:xfrm>
            <a:off x="1029848" y="3817884"/>
            <a:ext cx="1075649" cy="7185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7D563DFF-B3A5-AE22-1A0A-3616F3831FC9}"/>
              </a:ext>
            </a:extLst>
          </p:cNvPr>
          <p:cNvSpPr/>
          <p:nvPr/>
        </p:nvSpPr>
        <p:spPr>
          <a:xfrm>
            <a:off x="983732" y="9415126"/>
            <a:ext cx="3877026" cy="52528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3;p4">
            <a:extLst>
              <a:ext uri="{FF2B5EF4-FFF2-40B4-BE49-F238E27FC236}">
                <a16:creationId xmlns:a16="http://schemas.microsoft.com/office/drawing/2014/main" id="{CC662B24-955B-6CF7-F567-A7BFFB078E0F}"/>
              </a:ext>
            </a:extLst>
          </p:cNvPr>
          <p:cNvSpPr/>
          <p:nvPr/>
        </p:nvSpPr>
        <p:spPr>
          <a:xfrm>
            <a:off x="932948" y="9795963"/>
            <a:ext cx="14341645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3;p4">
            <a:extLst>
              <a:ext uri="{FF2B5EF4-FFF2-40B4-BE49-F238E27FC236}">
                <a16:creationId xmlns:a16="http://schemas.microsoft.com/office/drawing/2014/main" id="{7FAD372E-5989-108C-8226-AFD82E135F2D}"/>
              </a:ext>
            </a:extLst>
          </p:cNvPr>
          <p:cNvSpPr/>
          <p:nvPr/>
        </p:nvSpPr>
        <p:spPr>
          <a:xfrm>
            <a:off x="14067423" y="3780024"/>
            <a:ext cx="1280360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3;p4">
            <a:extLst>
              <a:ext uri="{FF2B5EF4-FFF2-40B4-BE49-F238E27FC236}">
                <a16:creationId xmlns:a16="http://schemas.microsoft.com/office/drawing/2014/main" id="{63B8CBBD-B58D-BC94-FD5C-0152D3B147EC}"/>
              </a:ext>
            </a:extLst>
          </p:cNvPr>
          <p:cNvSpPr/>
          <p:nvPr/>
        </p:nvSpPr>
        <p:spPr>
          <a:xfrm>
            <a:off x="1179093" y="8613133"/>
            <a:ext cx="14341645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3;p4">
            <a:extLst>
              <a:ext uri="{FF2B5EF4-FFF2-40B4-BE49-F238E27FC236}">
                <a16:creationId xmlns:a16="http://schemas.microsoft.com/office/drawing/2014/main" id="{08336315-1700-FFA1-AC0B-B513079A361C}"/>
              </a:ext>
            </a:extLst>
          </p:cNvPr>
          <p:cNvSpPr/>
          <p:nvPr/>
        </p:nvSpPr>
        <p:spPr>
          <a:xfrm>
            <a:off x="14006294" y="10455879"/>
            <a:ext cx="1280360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DF2056E1-7476-2E03-6360-EC40B3414658}"/>
              </a:ext>
            </a:extLst>
          </p:cNvPr>
          <p:cNvSpPr/>
          <p:nvPr/>
        </p:nvSpPr>
        <p:spPr>
          <a:xfrm>
            <a:off x="14081946" y="11010100"/>
            <a:ext cx="1280360" cy="66885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3;p4">
            <a:extLst>
              <a:ext uri="{FF2B5EF4-FFF2-40B4-BE49-F238E27FC236}">
                <a16:creationId xmlns:a16="http://schemas.microsoft.com/office/drawing/2014/main" id="{427AAB49-9BDF-DC0C-928E-504BCA2304E8}"/>
              </a:ext>
            </a:extLst>
          </p:cNvPr>
          <p:cNvSpPr/>
          <p:nvPr/>
        </p:nvSpPr>
        <p:spPr>
          <a:xfrm>
            <a:off x="1150222" y="17087766"/>
            <a:ext cx="14370516" cy="7339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3;p4">
            <a:extLst>
              <a:ext uri="{FF2B5EF4-FFF2-40B4-BE49-F238E27FC236}">
                <a16:creationId xmlns:a16="http://schemas.microsoft.com/office/drawing/2014/main" id="{A7F25386-C027-C766-13D4-9326BDBF3E2C}"/>
              </a:ext>
            </a:extLst>
          </p:cNvPr>
          <p:cNvSpPr/>
          <p:nvPr/>
        </p:nvSpPr>
        <p:spPr>
          <a:xfrm>
            <a:off x="1225874" y="17641987"/>
            <a:ext cx="14370516" cy="7339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3;p4">
            <a:extLst>
              <a:ext uri="{FF2B5EF4-FFF2-40B4-BE49-F238E27FC236}">
                <a16:creationId xmlns:a16="http://schemas.microsoft.com/office/drawing/2014/main" id="{B1530023-84AD-DBE3-9C33-7892AA2B3AEC}"/>
              </a:ext>
            </a:extLst>
          </p:cNvPr>
          <p:cNvSpPr/>
          <p:nvPr/>
        </p:nvSpPr>
        <p:spPr>
          <a:xfrm>
            <a:off x="1064743" y="18196208"/>
            <a:ext cx="14370516" cy="73391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3;p4">
            <a:extLst>
              <a:ext uri="{FF2B5EF4-FFF2-40B4-BE49-F238E27FC236}">
                <a16:creationId xmlns:a16="http://schemas.microsoft.com/office/drawing/2014/main" id="{6C7D943F-339C-14C6-3259-4F3AEA51E47A}"/>
              </a:ext>
            </a:extLst>
          </p:cNvPr>
          <p:cNvSpPr/>
          <p:nvPr/>
        </p:nvSpPr>
        <p:spPr>
          <a:xfrm>
            <a:off x="1029848" y="18930118"/>
            <a:ext cx="4663092" cy="81943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3;p4">
            <a:extLst>
              <a:ext uri="{FF2B5EF4-FFF2-40B4-BE49-F238E27FC236}">
                <a16:creationId xmlns:a16="http://schemas.microsoft.com/office/drawing/2014/main" id="{78AC4BAA-FEE5-7503-1406-97C1B073707C}"/>
              </a:ext>
            </a:extLst>
          </p:cNvPr>
          <p:cNvSpPr/>
          <p:nvPr/>
        </p:nvSpPr>
        <p:spPr>
          <a:xfrm>
            <a:off x="1029848" y="19484339"/>
            <a:ext cx="4663092" cy="81943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3;p4">
            <a:extLst>
              <a:ext uri="{FF2B5EF4-FFF2-40B4-BE49-F238E27FC236}">
                <a16:creationId xmlns:a16="http://schemas.microsoft.com/office/drawing/2014/main" id="{77C477F6-2DE0-4A72-8F73-E3D4A8F8489F}"/>
              </a:ext>
            </a:extLst>
          </p:cNvPr>
          <p:cNvSpPr/>
          <p:nvPr/>
        </p:nvSpPr>
        <p:spPr>
          <a:xfrm>
            <a:off x="8335479" y="12920670"/>
            <a:ext cx="7154777" cy="84080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3;p4">
            <a:extLst>
              <a:ext uri="{FF2B5EF4-FFF2-40B4-BE49-F238E27FC236}">
                <a16:creationId xmlns:a16="http://schemas.microsoft.com/office/drawing/2014/main" id="{8F0A8E95-5962-A6A3-4D6E-59A79689CD95}"/>
              </a:ext>
            </a:extLst>
          </p:cNvPr>
          <p:cNvSpPr/>
          <p:nvPr/>
        </p:nvSpPr>
        <p:spPr>
          <a:xfrm>
            <a:off x="932948" y="14332351"/>
            <a:ext cx="14502311" cy="93540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4;p4">
            <a:extLst>
              <a:ext uri="{FF2B5EF4-FFF2-40B4-BE49-F238E27FC236}">
                <a16:creationId xmlns:a16="http://schemas.microsoft.com/office/drawing/2014/main" id="{D6065D54-BBB7-FB65-4DD1-2C91EE68FE54}"/>
              </a:ext>
            </a:extLst>
          </p:cNvPr>
          <p:cNvSpPr/>
          <p:nvPr/>
        </p:nvSpPr>
        <p:spPr>
          <a:xfrm>
            <a:off x="2105497" y="12868863"/>
            <a:ext cx="3951166" cy="68503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4;p4">
            <a:extLst>
              <a:ext uri="{FF2B5EF4-FFF2-40B4-BE49-F238E27FC236}">
                <a16:creationId xmlns:a16="http://schemas.microsoft.com/office/drawing/2014/main" id="{4FBA533F-C9C0-6181-C8FB-90FCD3A72A9D}"/>
              </a:ext>
            </a:extLst>
          </p:cNvPr>
          <p:cNvSpPr/>
          <p:nvPr/>
        </p:nvSpPr>
        <p:spPr>
          <a:xfrm>
            <a:off x="2105496" y="13761471"/>
            <a:ext cx="4295303" cy="626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E6A1A55C-4B8E-FF57-E765-FE706A9B7C7F}"/>
              </a:ext>
            </a:extLst>
          </p:cNvPr>
          <p:cNvSpPr/>
          <p:nvPr/>
        </p:nvSpPr>
        <p:spPr>
          <a:xfrm>
            <a:off x="2612957" y="15010402"/>
            <a:ext cx="3951166" cy="68503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4">
            <a:extLst>
              <a:ext uri="{FF2B5EF4-FFF2-40B4-BE49-F238E27FC236}">
                <a16:creationId xmlns:a16="http://schemas.microsoft.com/office/drawing/2014/main" id="{D735A1FB-C4C5-97C9-8A82-B1B0085A322D}"/>
              </a:ext>
            </a:extLst>
          </p:cNvPr>
          <p:cNvSpPr/>
          <p:nvPr/>
        </p:nvSpPr>
        <p:spPr>
          <a:xfrm>
            <a:off x="2612956" y="15903010"/>
            <a:ext cx="4295303" cy="6264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4;p4">
            <a:extLst>
              <a:ext uri="{FF2B5EF4-FFF2-40B4-BE49-F238E27FC236}">
                <a16:creationId xmlns:a16="http://schemas.microsoft.com/office/drawing/2014/main" id="{D0565579-8C2D-5D8C-C755-D9945A17DC83}"/>
              </a:ext>
            </a:extLst>
          </p:cNvPr>
          <p:cNvSpPr/>
          <p:nvPr/>
        </p:nvSpPr>
        <p:spPr>
          <a:xfrm>
            <a:off x="1503752" y="16439247"/>
            <a:ext cx="3951166" cy="68503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531B6F45-363E-3371-2B91-A7F72538FEF5}"/>
              </a:ext>
            </a:extLst>
          </p:cNvPr>
          <p:cNvSpPr/>
          <p:nvPr/>
        </p:nvSpPr>
        <p:spPr>
          <a:xfrm>
            <a:off x="3741850" y="7874036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1AC99583-CA69-160A-E5A7-9F8F3F623110}"/>
              </a:ext>
            </a:extLst>
          </p:cNvPr>
          <p:cNvSpPr/>
          <p:nvPr/>
        </p:nvSpPr>
        <p:spPr>
          <a:xfrm>
            <a:off x="3681663" y="7146758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DE658582-7326-7398-892B-ECCC83A23B56}"/>
              </a:ext>
            </a:extLst>
          </p:cNvPr>
          <p:cNvSpPr/>
          <p:nvPr/>
        </p:nvSpPr>
        <p:spPr>
          <a:xfrm>
            <a:off x="3802037" y="9297390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18C0316C-F532-EEE1-5A95-2F4F2F63F29F}"/>
              </a:ext>
            </a:extLst>
          </p:cNvPr>
          <p:cNvSpPr/>
          <p:nvPr/>
        </p:nvSpPr>
        <p:spPr>
          <a:xfrm>
            <a:off x="3741850" y="8570112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90B599DE-B4E2-4897-866B-545E619D581C}"/>
              </a:ext>
            </a:extLst>
          </p:cNvPr>
          <p:cNvSpPr/>
          <p:nvPr/>
        </p:nvSpPr>
        <p:spPr>
          <a:xfrm>
            <a:off x="4764505" y="1591189"/>
            <a:ext cx="10698610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A02AB84E-1C6D-6975-FD7A-ABFFBDFE95FC}"/>
              </a:ext>
            </a:extLst>
          </p:cNvPr>
          <p:cNvSpPr/>
          <p:nvPr/>
        </p:nvSpPr>
        <p:spPr>
          <a:xfrm>
            <a:off x="3802037" y="9962264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A9255B8F-873E-E970-235B-25027F084F6A}"/>
              </a:ext>
            </a:extLst>
          </p:cNvPr>
          <p:cNvSpPr/>
          <p:nvPr/>
        </p:nvSpPr>
        <p:spPr>
          <a:xfrm>
            <a:off x="1018674" y="12112896"/>
            <a:ext cx="14384254" cy="8374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F69D7B14-0EA7-1B7C-03CD-4F04597EAECC}"/>
              </a:ext>
            </a:extLst>
          </p:cNvPr>
          <p:cNvSpPr/>
          <p:nvPr/>
        </p:nvSpPr>
        <p:spPr>
          <a:xfrm>
            <a:off x="1078861" y="10720744"/>
            <a:ext cx="14384254" cy="83748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5FE26B4A-5601-678E-C1E8-DD3EC65142C9}"/>
              </a:ext>
            </a:extLst>
          </p:cNvPr>
          <p:cNvSpPr/>
          <p:nvPr/>
        </p:nvSpPr>
        <p:spPr>
          <a:xfrm>
            <a:off x="1018672" y="17423767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B422B2A0-718A-8388-DE0A-0C2FB5898D96}"/>
              </a:ext>
            </a:extLst>
          </p:cNvPr>
          <p:cNvSpPr/>
          <p:nvPr/>
        </p:nvSpPr>
        <p:spPr>
          <a:xfrm>
            <a:off x="1018672" y="17723226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B86310EE-6D26-8361-7278-57382F64285B}"/>
              </a:ext>
            </a:extLst>
          </p:cNvPr>
          <p:cNvSpPr/>
          <p:nvPr/>
        </p:nvSpPr>
        <p:spPr>
          <a:xfrm>
            <a:off x="3954437" y="9449790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CD235EF6-3F30-C115-8BBB-27F6BC7FF28E}"/>
              </a:ext>
            </a:extLst>
          </p:cNvPr>
          <p:cNvSpPr/>
          <p:nvPr/>
        </p:nvSpPr>
        <p:spPr>
          <a:xfrm>
            <a:off x="3894250" y="8722512"/>
            <a:ext cx="11661078" cy="69607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668F3C80-B131-8410-50B6-3D1A51229034}"/>
              </a:ext>
            </a:extLst>
          </p:cNvPr>
          <p:cNvSpPr/>
          <p:nvPr/>
        </p:nvSpPr>
        <p:spPr>
          <a:xfrm>
            <a:off x="1018672" y="18295802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64D8F08F-2AA6-D1EF-AE1D-2CE51E36A6FF}"/>
              </a:ext>
            </a:extLst>
          </p:cNvPr>
          <p:cNvSpPr/>
          <p:nvPr/>
        </p:nvSpPr>
        <p:spPr>
          <a:xfrm>
            <a:off x="1018672" y="18995177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45FE6C53-5DEE-355B-057F-A8A5DA593F46}"/>
              </a:ext>
            </a:extLst>
          </p:cNvPr>
          <p:cNvSpPr/>
          <p:nvPr/>
        </p:nvSpPr>
        <p:spPr>
          <a:xfrm>
            <a:off x="1139048" y="19600062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469162AA-C548-9F44-FB81-685BE8A1F633}"/>
              </a:ext>
            </a:extLst>
          </p:cNvPr>
          <p:cNvSpPr/>
          <p:nvPr/>
        </p:nvSpPr>
        <p:spPr>
          <a:xfrm>
            <a:off x="1018672" y="20330811"/>
            <a:ext cx="14324067" cy="84035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184D70B2-75AD-D926-EC32-9AB2C5492A9D}"/>
              </a:ext>
            </a:extLst>
          </p:cNvPr>
          <p:cNvSpPr/>
          <p:nvPr/>
        </p:nvSpPr>
        <p:spPr>
          <a:xfrm>
            <a:off x="4764505" y="136633"/>
            <a:ext cx="10668516" cy="9654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3;p4">
            <a:extLst>
              <a:ext uri="{FF2B5EF4-FFF2-40B4-BE49-F238E27FC236}">
                <a16:creationId xmlns:a16="http://schemas.microsoft.com/office/drawing/2014/main" id="{51243200-24A1-2BF8-F161-27FED2EA3DE1}"/>
              </a:ext>
            </a:extLst>
          </p:cNvPr>
          <p:cNvSpPr/>
          <p:nvPr/>
        </p:nvSpPr>
        <p:spPr>
          <a:xfrm>
            <a:off x="967539" y="2316634"/>
            <a:ext cx="6668254" cy="63701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3;p4">
            <a:extLst>
              <a:ext uri="{FF2B5EF4-FFF2-40B4-BE49-F238E27FC236}">
                <a16:creationId xmlns:a16="http://schemas.microsoft.com/office/drawing/2014/main" id="{092BE138-8E30-9059-1121-E69B710E9D48}"/>
              </a:ext>
            </a:extLst>
          </p:cNvPr>
          <p:cNvSpPr/>
          <p:nvPr/>
        </p:nvSpPr>
        <p:spPr>
          <a:xfrm>
            <a:off x="1213684" y="1133804"/>
            <a:ext cx="6668254" cy="63701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1276DF23-6D42-C28C-72C1-AC6037F45E68}"/>
              </a:ext>
            </a:extLst>
          </p:cNvPr>
          <p:cNvSpPr/>
          <p:nvPr/>
        </p:nvSpPr>
        <p:spPr>
          <a:xfrm>
            <a:off x="1139048" y="136633"/>
            <a:ext cx="3625457" cy="6255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982B10E7-1548-438E-9982-5FEFE9C055E6}"/>
              </a:ext>
            </a:extLst>
          </p:cNvPr>
          <p:cNvSpPr/>
          <p:nvPr/>
        </p:nvSpPr>
        <p:spPr>
          <a:xfrm>
            <a:off x="1176366" y="1671437"/>
            <a:ext cx="3625457" cy="6255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95C8CE08-8CA6-A2B2-1357-A5C85D9E8D5C}"/>
              </a:ext>
            </a:extLst>
          </p:cNvPr>
          <p:cNvSpPr/>
          <p:nvPr/>
        </p:nvSpPr>
        <p:spPr>
          <a:xfrm>
            <a:off x="7248303" y="2952139"/>
            <a:ext cx="8307025" cy="7255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58681DEE-7E76-433A-3451-10D99266D68C}"/>
              </a:ext>
            </a:extLst>
          </p:cNvPr>
          <p:cNvSpPr/>
          <p:nvPr/>
        </p:nvSpPr>
        <p:spPr>
          <a:xfrm>
            <a:off x="7248302" y="3585303"/>
            <a:ext cx="8307025" cy="7255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0B91E9C6-C10C-50B5-59D6-FC64CC4BAE97}"/>
              </a:ext>
            </a:extLst>
          </p:cNvPr>
          <p:cNvSpPr/>
          <p:nvPr/>
        </p:nvSpPr>
        <p:spPr>
          <a:xfrm>
            <a:off x="7125996" y="4859405"/>
            <a:ext cx="8307025" cy="7255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2;p4">
            <a:extLst>
              <a:ext uri="{FF2B5EF4-FFF2-40B4-BE49-F238E27FC236}">
                <a16:creationId xmlns:a16="http://schemas.microsoft.com/office/drawing/2014/main" id="{692F0751-12EF-1663-FC5C-2757B5544F90}"/>
              </a:ext>
            </a:extLst>
          </p:cNvPr>
          <p:cNvSpPr/>
          <p:nvPr/>
        </p:nvSpPr>
        <p:spPr>
          <a:xfrm>
            <a:off x="7125995" y="5492569"/>
            <a:ext cx="8307025" cy="7255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2;p4">
            <a:extLst>
              <a:ext uri="{FF2B5EF4-FFF2-40B4-BE49-F238E27FC236}">
                <a16:creationId xmlns:a16="http://schemas.microsoft.com/office/drawing/2014/main" id="{31217BDD-8809-C144-58F7-67DF04422FF0}"/>
              </a:ext>
            </a:extLst>
          </p:cNvPr>
          <p:cNvSpPr/>
          <p:nvPr/>
        </p:nvSpPr>
        <p:spPr>
          <a:xfrm>
            <a:off x="7125995" y="6189879"/>
            <a:ext cx="8307025" cy="7255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2;p4">
            <a:extLst>
              <a:ext uri="{FF2B5EF4-FFF2-40B4-BE49-F238E27FC236}">
                <a16:creationId xmlns:a16="http://schemas.microsoft.com/office/drawing/2014/main" id="{FA3AB30B-AF01-21F3-ED6B-FF24139B82F4}"/>
              </a:ext>
            </a:extLst>
          </p:cNvPr>
          <p:cNvSpPr/>
          <p:nvPr/>
        </p:nvSpPr>
        <p:spPr>
          <a:xfrm>
            <a:off x="1018672" y="13536251"/>
            <a:ext cx="14324067" cy="774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2;p4">
            <a:extLst>
              <a:ext uri="{FF2B5EF4-FFF2-40B4-BE49-F238E27FC236}">
                <a16:creationId xmlns:a16="http://schemas.microsoft.com/office/drawing/2014/main" id="{00A93F41-63F6-00BD-9E4E-D7FAAEFC2090}"/>
              </a:ext>
            </a:extLst>
          </p:cNvPr>
          <p:cNvSpPr/>
          <p:nvPr/>
        </p:nvSpPr>
        <p:spPr>
          <a:xfrm>
            <a:off x="1018671" y="14169415"/>
            <a:ext cx="14324067" cy="774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FFDE3CF5-27F9-A72C-BD0D-98BD3AAA8D14}"/>
              </a:ext>
            </a:extLst>
          </p:cNvPr>
          <p:cNvSpPr/>
          <p:nvPr/>
        </p:nvSpPr>
        <p:spPr>
          <a:xfrm>
            <a:off x="896365" y="15443517"/>
            <a:ext cx="14324067" cy="774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F82505F7-29E1-2F30-5BD3-6FB925214809}"/>
              </a:ext>
            </a:extLst>
          </p:cNvPr>
          <p:cNvSpPr/>
          <p:nvPr/>
        </p:nvSpPr>
        <p:spPr>
          <a:xfrm>
            <a:off x="896364" y="16076681"/>
            <a:ext cx="14324067" cy="774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2;p4">
            <a:extLst>
              <a:ext uri="{FF2B5EF4-FFF2-40B4-BE49-F238E27FC236}">
                <a16:creationId xmlns:a16="http://schemas.microsoft.com/office/drawing/2014/main" id="{2FBCCBEA-65B0-7142-43C7-439051938A1F}"/>
              </a:ext>
            </a:extLst>
          </p:cNvPr>
          <p:cNvSpPr/>
          <p:nvPr/>
        </p:nvSpPr>
        <p:spPr>
          <a:xfrm>
            <a:off x="896364" y="16773991"/>
            <a:ext cx="14324067" cy="774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0;p4">
            <a:extLst>
              <a:ext uri="{FF2B5EF4-FFF2-40B4-BE49-F238E27FC236}">
                <a16:creationId xmlns:a16="http://schemas.microsoft.com/office/drawing/2014/main" id="{95A8E535-CEF9-6399-36A4-975B3867C7EA}"/>
              </a:ext>
            </a:extLst>
          </p:cNvPr>
          <p:cNvSpPr/>
          <p:nvPr/>
        </p:nvSpPr>
        <p:spPr>
          <a:xfrm>
            <a:off x="967539" y="14649391"/>
            <a:ext cx="14324066" cy="7586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0;p4">
            <a:extLst>
              <a:ext uri="{FF2B5EF4-FFF2-40B4-BE49-F238E27FC236}">
                <a16:creationId xmlns:a16="http://schemas.microsoft.com/office/drawing/2014/main" id="{469D3920-BC2E-CC2A-EDF3-B204ECDF89D3}"/>
              </a:ext>
            </a:extLst>
          </p:cNvPr>
          <p:cNvSpPr/>
          <p:nvPr/>
        </p:nvSpPr>
        <p:spPr>
          <a:xfrm>
            <a:off x="1018671" y="12901161"/>
            <a:ext cx="14324066" cy="7586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0;p4">
            <a:extLst>
              <a:ext uri="{FF2B5EF4-FFF2-40B4-BE49-F238E27FC236}">
                <a16:creationId xmlns:a16="http://schemas.microsoft.com/office/drawing/2014/main" id="{34643240-E625-970E-B9EA-1A0599AAB3C9}"/>
              </a:ext>
            </a:extLst>
          </p:cNvPr>
          <p:cNvSpPr/>
          <p:nvPr/>
        </p:nvSpPr>
        <p:spPr>
          <a:xfrm>
            <a:off x="896365" y="11609609"/>
            <a:ext cx="14324066" cy="7586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0;p4">
            <a:extLst>
              <a:ext uri="{FF2B5EF4-FFF2-40B4-BE49-F238E27FC236}">
                <a16:creationId xmlns:a16="http://schemas.microsoft.com/office/drawing/2014/main" id="{F9DDAFCD-4DC7-E55A-99BC-0A9F7BF47980}"/>
              </a:ext>
            </a:extLst>
          </p:cNvPr>
          <p:cNvSpPr/>
          <p:nvPr/>
        </p:nvSpPr>
        <p:spPr>
          <a:xfrm>
            <a:off x="8253662" y="4263596"/>
            <a:ext cx="6962019" cy="5493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0;p4">
            <a:extLst>
              <a:ext uri="{FF2B5EF4-FFF2-40B4-BE49-F238E27FC236}">
                <a16:creationId xmlns:a16="http://schemas.microsoft.com/office/drawing/2014/main" id="{3C4646DC-F44B-F829-3BBF-72C31E24C77E}"/>
              </a:ext>
            </a:extLst>
          </p:cNvPr>
          <p:cNvSpPr/>
          <p:nvPr/>
        </p:nvSpPr>
        <p:spPr>
          <a:xfrm>
            <a:off x="8128083" y="2250421"/>
            <a:ext cx="6962019" cy="5493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0;p4">
            <a:extLst>
              <a:ext uri="{FF2B5EF4-FFF2-40B4-BE49-F238E27FC236}">
                <a16:creationId xmlns:a16="http://schemas.microsoft.com/office/drawing/2014/main" id="{E5518C8A-39CB-C2D5-F9EA-604DF6A8C2D8}"/>
              </a:ext>
            </a:extLst>
          </p:cNvPr>
          <p:cNvSpPr/>
          <p:nvPr/>
        </p:nvSpPr>
        <p:spPr>
          <a:xfrm>
            <a:off x="8180704" y="1127281"/>
            <a:ext cx="6962019" cy="5493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1;p4">
            <a:extLst>
              <a:ext uri="{FF2B5EF4-FFF2-40B4-BE49-F238E27FC236}">
                <a16:creationId xmlns:a16="http://schemas.microsoft.com/office/drawing/2014/main" id="{A51CF0AF-A302-26DB-F0F2-0B903D01A3DE}"/>
              </a:ext>
            </a:extLst>
          </p:cNvPr>
          <p:cNvSpPr/>
          <p:nvPr/>
        </p:nvSpPr>
        <p:spPr>
          <a:xfrm>
            <a:off x="7125995" y="6761834"/>
            <a:ext cx="8216742" cy="6795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741D3439-7213-2CA1-C1E7-FDA5B6A502E7}"/>
              </a:ext>
            </a:extLst>
          </p:cNvPr>
          <p:cNvSpPr/>
          <p:nvPr/>
        </p:nvSpPr>
        <p:spPr>
          <a:xfrm>
            <a:off x="830207" y="8331236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ADD6C16D-72A8-5E9B-6563-C01528A64D6A}"/>
              </a:ext>
            </a:extLst>
          </p:cNvPr>
          <p:cNvSpPr/>
          <p:nvPr/>
        </p:nvSpPr>
        <p:spPr>
          <a:xfrm>
            <a:off x="770020" y="7603958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AD59A7D1-1360-7648-0B3A-7F458951C65C}"/>
              </a:ext>
            </a:extLst>
          </p:cNvPr>
          <p:cNvSpPr/>
          <p:nvPr/>
        </p:nvSpPr>
        <p:spPr>
          <a:xfrm>
            <a:off x="868722" y="10078948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F37B2BC6-BE62-C9C8-6375-39B5BB2AE30A}"/>
              </a:ext>
            </a:extLst>
          </p:cNvPr>
          <p:cNvSpPr/>
          <p:nvPr/>
        </p:nvSpPr>
        <p:spPr>
          <a:xfrm>
            <a:off x="770019" y="9479124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61A61864-9CB6-10D9-D40E-3756AD8C064C}"/>
              </a:ext>
            </a:extLst>
          </p:cNvPr>
          <p:cNvSpPr/>
          <p:nvPr/>
        </p:nvSpPr>
        <p:spPr>
          <a:xfrm>
            <a:off x="830206" y="8759101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5902465E-B7B0-210E-02EB-8240F35CAB87}"/>
              </a:ext>
            </a:extLst>
          </p:cNvPr>
          <p:cNvSpPr/>
          <p:nvPr/>
        </p:nvSpPr>
        <p:spPr>
          <a:xfrm>
            <a:off x="1205665" y="1754639"/>
            <a:ext cx="9468768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1EE6F53E-15AF-C202-9B98-D412411C6D34}"/>
              </a:ext>
            </a:extLst>
          </p:cNvPr>
          <p:cNvSpPr/>
          <p:nvPr/>
        </p:nvSpPr>
        <p:spPr>
          <a:xfrm>
            <a:off x="1167149" y="434792"/>
            <a:ext cx="9468768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2DFB09C8-E02E-C48C-9AEE-B04BF6624E2A}"/>
              </a:ext>
            </a:extLst>
          </p:cNvPr>
          <p:cNvSpPr/>
          <p:nvPr/>
        </p:nvSpPr>
        <p:spPr>
          <a:xfrm>
            <a:off x="5342021" y="2660915"/>
            <a:ext cx="7274300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E1D66701-8DF5-0AF2-7F08-ED4DD7C8DC2F}"/>
              </a:ext>
            </a:extLst>
          </p:cNvPr>
          <p:cNvSpPr/>
          <p:nvPr/>
        </p:nvSpPr>
        <p:spPr>
          <a:xfrm>
            <a:off x="873527" y="7134629"/>
            <a:ext cx="6152915" cy="5967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9B0D56F1-8ACC-328F-2502-833569E86B6F}"/>
              </a:ext>
            </a:extLst>
          </p:cNvPr>
          <p:cNvSpPr/>
          <p:nvPr/>
        </p:nvSpPr>
        <p:spPr>
          <a:xfrm>
            <a:off x="873527" y="19856463"/>
            <a:ext cx="14454703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4EA87970-10D1-4495-7427-6B75B4BA0A60}"/>
              </a:ext>
            </a:extLst>
          </p:cNvPr>
          <p:cNvSpPr/>
          <p:nvPr/>
        </p:nvSpPr>
        <p:spPr>
          <a:xfrm>
            <a:off x="881959" y="20576486"/>
            <a:ext cx="14454703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E4F51C09-E4E4-3C4B-F219-54A4AC49BB45}"/>
              </a:ext>
            </a:extLst>
          </p:cNvPr>
          <p:cNvSpPr/>
          <p:nvPr/>
        </p:nvSpPr>
        <p:spPr>
          <a:xfrm>
            <a:off x="8783053" y="18070266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52D2B711-F475-3F39-BF43-3CC5C34852C2}"/>
              </a:ext>
            </a:extLst>
          </p:cNvPr>
          <p:cNvSpPr/>
          <p:nvPr/>
        </p:nvSpPr>
        <p:spPr>
          <a:xfrm>
            <a:off x="8783052" y="18703430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734CF627-3D71-9427-33FA-5A2752A2C313}"/>
              </a:ext>
            </a:extLst>
          </p:cNvPr>
          <p:cNvSpPr/>
          <p:nvPr/>
        </p:nvSpPr>
        <p:spPr>
          <a:xfrm>
            <a:off x="8783052" y="19400740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4E104970-FD88-CBEF-BD37-3569B992B61D}"/>
              </a:ext>
            </a:extLst>
          </p:cNvPr>
          <p:cNvSpPr/>
          <p:nvPr/>
        </p:nvSpPr>
        <p:spPr>
          <a:xfrm>
            <a:off x="9825790" y="11049410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82E83029-2898-1B9B-EB43-422000E3FA68}"/>
              </a:ext>
            </a:extLst>
          </p:cNvPr>
          <p:cNvSpPr/>
          <p:nvPr/>
        </p:nvSpPr>
        <p:spPr>
          <a:xfrm>
            <a:off x="9825789" y="11682574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C082CD41-FBDA-970E-A081-91C79CCAC384}"/>
              </a:ext>
            </a:extLst>
          </p:cNvPr>
          <p:cNvSpPr/>
          <p:nvPr/>
        </p:nvSpPr>
        <p:spPr>
          <a:xfrm>
            <a:off x="9825789" y="12711330"/>
            <a:ext cx="3549800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E12FA5B8-8650-3320-9819-4BE2FF2009E5}"/>
              </a:ext>
            </a:extLst>
          </p:cNvPr>
          <p:cNvSpPr/>
          <p:nvPr/>
        </p:nvSpPr>
        <p:spPr>
          <a:xfrm>
            <a:off x="770020" y="5827141"/>
            <a:ext cx="6152914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7C58E51B-4FF4-2E29-B334-548595EC11A6}"/>
              </a:ext>
            </a:extLst>
          </p:cNvPr>
          <p:cNvSpPr/>
          <p:nvPr/>
        </p:nvSpPr>
        <p:spPr>
          <a:xfrm>
            <a:off x="770019" y="6460305"/>
            <a:ext cx="6152914" cy="72002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82C67C19-BC94-DB9A-98CB-9C161C2A6D68}"/>
              </a:ext>
            </a:extLst>
          </p:cNvPr>
          <p:cNvSpPr/>
          <p:nvPr/>
        </p:nvSpPr>
        <p:spPr>
          <a:xfrm>
            <a:off x="881960" y="3453611"/>
            <a:ext cx="5831661" cy="6710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B3740F4F-D45A-7018-FCCF-3901CDD9B353}"/>
              </a:ext>
            </a:extLst>
          </p:cNvPr>
          <p:cNvSpPr/>
          <p:nvPr/>
        </p:nvSpPr>
        <p:spPr>
          <a:xfrm>
            <a:off x="881959" y="4086775"/>
            <a:ext cx="5831661" cy="6710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0;p4">
            <a:extLst>
              <a:ext uri="{FF2B5EF4-FFF2-40B4-BE49-F238E27FC236}">
                <a16:creationId xmlns:a16="http://schemas.microsoft.com/office/drawing/2014/main" id="{6C15B551-1A14-E254-C794-86FC012ED68E}"/>
              </a:ext>
            </a:extLst>
          </p:cNvPr>
          <p:cNvSpPr/>
          <p:nvPr/>
        </p:nvSpPr>
        <p:spPr>
          <a:xfrm>
            <a:off x="1012596" y="5241590"/>
            <a:ext cx="5910337" cy="67104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0;p4">
            <a:extLst>
              <a:ext uri="{FF2B5EF4-FFF2-40B4-BE49-F238E27FC236}">
                <a16:creationId xmlns:a16="http://schemas.microsoft.com/office/drawing/2014/main" id="{DECC52EF-A7C6-9BFE-8D98-72FC29132BAF}"/>
              </a:ext>
            </a:extLst>
          </p:cNvPr>
          <p:cNvSpPr/>
          <p:nvPr/>
        </p:nvSpPr>
        <p:spPr>
          <a:xfrm>
            <a:off x="1012596" y="4793491"/>
            <a:ext cx="5910337" cy="67104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0;p4">
            <a:extLst>
              <a:ext uri="{FF2B5EF4-FFF2-40B4-BE49-F238E27FC236}">
                <a16:creationId xmlns:a16="http://schemas.microsoft.com/office/drawing/2014/main" id="{670EBC8B-91D9-9328-FEDF-A5A7F9DBA92A}"/>
              </a:ext>
            </a:extLst>
          </p:cNvPr>
          <p:cNvSpPr/>
          <p:nvPr/>
        </p:nvSpPr>
        <p:spPr>
          <a:xfrm>
            <a:off x="1116106" y="2440175"/>
            <a:ext cx="4225916" cy="68609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583FCBE6-3D82-5A54-74CA-8ABD33AF1AFE}"/>
              </a:ext>
            </a:extLst>
          </p:cNvPr>
          <p:cNvSpPr/>
          <p:nvPr/>
        </p:nvSpPr>
        <p:spPr>
          <a:xfrm>
            <a:off x="1116105" y="1103034"/>
            <a:ext cx="4225916" cy="68609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0;p4">
            <a:extLst>
              <a:ext uri="{FF2B5EF4-FFF2-40B4-BE49-F238E27FC236}">
                <a16:creationId xmlns:a16="http://schemas.microsoft.com/office/drawing/2014/main" id="{14C224DF-5860-F367-F08B-528397A11F31}"/>
              </a:ext>
            </a:extLst>
          </p:cNvPr>
          <p:cNvSpPr/>
          <p:nvPr/>
        </p:nvSpPr>
        <p:spPr>
          <a:xfrm>
            <a:off x="2213428" y="16095975"/>
            <a:ext cx="10402894" cy="55924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BEA84D90-641F-71F0-AB3D-EF582569F20D}"/>
              </a:ext>
            </a:extLst>
          </p:cNvPr>
          <p:cNvSpPr/>
          <p:nvPr/>
        </p:nvSpPr>
        <p:spPr>
          <a:xfrm>
            <a:off x="2438400" y="15432657"/>
            <a:ext cx="6055895" cy="7200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CA42C551-C8BF-F729-4F96-4AAC4DDEE88A}"/>
              </a:ext>
            </a:extLst>
          </p:cNvPr>
          <p:cNvSpPr/>
          <p:nvPr/>
        </p:nvSpPr>
        <p:spPr>
          <a:xfrm>
            <a:off x="2438400" y="16695812"/>
            <a:ext cx="10402894" cy="47581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3;p4">
            <a:extLst>
              <a:ext uri="{FF2B5EF4-FFF2-40B4-BE49-F238E27FC236}">
                <a16:creationId xmlns:a16="http://schemas.microsoft.com/office/drawing/2014/main" id="{E7C97715-976A-68B0-6AE5-E11FE640FC5D}"/>
              </a:ext>
            </a:extLst>
          </p:cNvPr>
          <p:cNvSpPr/>
          <p:nvPr/>
        </p:nvSpPr>
        <p:spPr>
          <a:xfrm>
            <a:off x="12857623" y="13621588"/>
            <a:ext cx="2116505" cy="7200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4;p4">
            <a:extLst>
              <a:ext uri="{FF2B5EF4-FFF2-40B4-BE49-F238E27FC236}">
                <a16:creationId xmlns:a16="http://schemas.microsoft.com/office/drawing/2014/main" id="{127D742B-992A-8082-C7A3-9DE445574045}"/>
              </a:ext>
            </a:extLst>
          </p:cNvPr>
          <p:cNvSpPr/>
          <p:nvPr/>
        </p:nvSpPr>
        <p:spPr>
          <a:xfrm>
            <a:off x="12853283" y="16589358"/>
            <a:ext cx="2120845" cy="7200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3;p4">
            <a:extLst>
              <a:ext uri="{FF2B5EF4-FFF2-40B4-BE49-F238E27FC236}">
                <a16:creationId xmlns:a16="http://schemas.microsoft.com/office/drawing/2014/main" id="{5C4D4373-D693-FD90-E4E5-556481F1F352}"/>
              </a:ext>
            </a:extLst>
          </p:cNvPr>
          <p:cNvSpPr/>
          <p:nvPr/>
        </p:nvSpPr>
        <p:spPr>
          <a:xfrm>
            <a:off x="12857623" y="14403652"/>
            <a:ext cx="2116505" cy="7200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3;p4">
            <a:extLst>
              <a:ext uri="{FF2B5EF4-FFF2-40B4-BE49-F238E27FC236}">
                <a16:creationId xmlns:a16="http://schemas.microsoft.com/office/drawing/2014/main" id="{1BAB3C7B-F56E-552D-D106-38663D6D76B0}"/>
              </a:ext>
            </a:extLst>
          </p:cNvPr>
          <p:cNvSpPr/>
          <p:nvPr/>
        </p:nvSpPr>
        <p:spPr>
          <a:xfrm>
            <a:off x="12938217" y="14901787"/>
            <a:ext cx="2116505" cy="7200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3;p4">
            <a:extLst>
              <a:ext uri="{FF2B5EF4-FFF2-40B4-BE49-F238E27FC236}">
                <a16:creationId xmlns:a16="http://schemas.microsoft.com/office/drawing/2014/main" id="{6334EB2F-6F93-EFA7-7645-E3690162E4F0}"/>
              </a:ext>
            </a:extLst>
          </p:cNvPr>
          <p:cNvSpPr/>
          <p:nvPr/>
        </p:nvSpPr>
        <p:spPr>
          <a:xfrm>
            <a:off x="12938217" y="15465175"/>
            <a:ext cx="2116505" cy="7200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3;p4">
            <a:extLst>
              <a:ext uri="{FF2B5EF4-FFF2-40B4-BE49-F238E27FC236}">
                <a16:creationId xmlns:a16="http://schemas.microsoft.com/office/drawing/2014/main" id="{34F6E400-BF2F-2AB4-1A89-0ED14F667D6C}"/>
              </a:ext>
            </a:extLst>
          </p:cNvPr>
          <p:cNvSpPr/>
          <p:nvPr/>
        </p:nvSpPr>
        <p:spPr>
          <a:xfrm>
            <a:off x="12908275" y="16054494"/>
            <a:ext cx="2116506" cy="5697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2B9E546B-FE8B-9A88-8F2F-4822C7C15C5A}"/>
              </a:ext>
            </a:extLst>
          </p:cNvPr>
          <p:cNvSpPr/>
          <p:nvPr/>
        </p:nvSpPr>
        <p:spPr>
          <a:xfrm>
            <a:off x="12808496" y="17388728"/>
            <a:ext cx="2120845" cy="7200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2DC39C56-FC10-A872-F2CA-34DD9C18CDBA}"/>
              </a:ext>
            </a:extLst>
          </p:cNvPr>
          <p:cNvSpPr/>
          <p:nvPr/>
        </p:nvSpPr>
        <p:spPr>
          <a:xfrm>
            <a:off x="844495" y="489098"/>
            <a:ext cx="3004491" cy="76056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61E4FD1D-44B5-D255-0B57-4649D77954FD}"/>
              </a:ext>
            </a:extLst>
          </p:cNvPr>
          <p:cNvSpPr/>
          <p:nvPr/>
        </p:nvSpPr>
        <p:spPr>
          <a:xfrm>
            <a:off x="3900487" y="297712"/>
            <a:ext cx="4988332" cy="57166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4BB45E1F-2647-B076-0502-4934890E5C62}"/>
              </a:ext>
            </a:extLst>
          </p:cNvPr>
          <p:cNvSpPr/>
          <p:nvPr/>
        </p:nvSpPr>
        <p:spPr>
          <a:xfrm>
            <a:off x="9624347" y="1249663"/>
            <a:ext cx="1731225" cy="4390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7EE7FA1E-7EB7-C172-77E9-3917C530796E}"/>
              </a:ext>
            </a:extLst>
          </p:cNvPr>
          <p:cNvSpPr/>
          <p:nvPr/>
        </p:nvSpPr>
        <p:spPr>
          <a:xfrm>
            <a:off x="8535240" y="3227294"/>
            <a:ext cx="1559019" cy="6990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27BA4907-8B66-9630-30E1-15376E26D873}"/>
              </a:ext>
            </a:extLst>
          </p:cNvPr>
          <p:cNvSpPr/>
          <p:nvPr/>
        </p:nvSpPr>
        <p:spPr>
          <a:xfrm>
            <a:off x="13958887" y="2877768"/>
            <a:ext cx="1559019" cy="6990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109CCAB5-17ED-F19B-8620-1D2F47CC016A}"/>
              </a:ext>
            </a:extLst>
          </p:cNvPr>
          <p:cNvSpPr/>
          <p:nvPr/>
        </p:nvSpPr>
        <p:spPr>
          <a:xfrm>
            <a:off x="1142485" y="8346140"/>
            <a:ext cx="14621390" cy="69905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A86896BE-FD77-576F-0CB8-5F8A05CFCEE4}"/>
              </a:ext>
            </a:extLst>
          </p:cNvPr>
          <p:cNvSpPr/>
          <p:nvPr/>
        </p:nvSpPr>
        <p:spPr>
          <a:xfrm>
            <a:off x="1142485" y="14433176"/>
            <a:ext cx="6172715" cy="87938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0;p4">
            <a:extLst>
              <a:ext uri="{FF2B5EF4-FFF2-40B4-BE49-F238E27FC236}">
                <a16:creationId xmlns:a16="http://schemas.microsoft.com/office/drawing/2014/main" id="{9EEA4959-FE64-637A-F66F-E51AA4086F28}"/>
              </a:ext>
            </a:extLst>
          </p:cNvPr>
          <p:cNvSpPr/>
          <p:nvPr/>
        </p:nvSpPr>
        <p:spPr>
          <a:xfrm>
            <a:off x="4087906" y="15222392"/>
            <a:ext cx="5393104" cy="87938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0;p4">
            <a:extLst>
              <a:ext uri="{FF2B5EF4-FFF2-40B4-BE49-F238E27FC236}">
                <a16:creationId xmlns:a16="http://schemas.microsoft.com/office/drawing/2014/main" id="{85D17282-A3CC-2E52-839A-6FD5BFCC25BC}"/>
              </a:ext>
            </a:extLst>
          </p:cNvPr>
          <p:cNvSpPr/>
          <p:nvPr/>
        </p:nvSpPr>
        <p:spPr>
          <a:xfrm>
            <a:off x="8390965" y="16173932"/>
            <a:ext cx="4399846" cy="87938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DA9ADFE3-6397-080D-4464-72D15DCBABA9}"/>
              </a:ext>
            </a:extLst>
          </p:cNvPr>
          <p:cNvSpPr/>
          <p:nvPr/>
        </p:nvSpPr>
        <p:spPr>
          <a:xfrm>
            <a:off x="8390965" y="16964190"/>
            <a:ext cx="4399846" cy="87938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65B95BA0-F3D2-5796-37B0-0B5966A328F2}"/>
              </a:ext>
            </a:extLst>
          </p:cNvPr>
          <p:cNvSpPr/>
          <p:nvPr/>
        </p:nvSpPr>
        <p:spPr>
          <a:xfrm>
            <a:off x="4228841" y="911212"/>
            <a:ext cx="4659977" cy="30618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402D21E3-667C-A86B-2AA4-E4D7255D5964}"/>
              </a:ext>
            </a:extLst>
          </p:cNvPr>
          <p:cNvSpPr/>
          <p:nvPr/>
        </p:nvSpPr>
        <p:spPr>
          <a:xfrm>
            <a:off x="4288254" y="1260039"/>
            <a:ext cx="4659977" cy="30618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AB3A7E9D-C58B-E6C9-0328-8F6B4EE11A50}"/>
              </a:ext>
            </a:extLst>
          </p:cNvPr>
          <p:cNvSpPr/>
          <p:nvPr/>
        </p:nvSpPr>
        <p:spPr>
          <a:xfrm>
            <a:off x="9944983" y="2091247"/>
            <a:ext cx="2049793" cy="61509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0EF7D5E3-5FDD-E0DF-2CC1-9D9F64073EDB}"/>
              </a:ext>
            </a:extLst>
          </p:cNvPr>
          <p:cNvSpPr/>
          <p:nvPr/>
        </p:nvSpPr>
        <p:spPr>
          <a:xfrm>
            <a:off x="8780665" y="3926345"/>
            <a:ext cx="1026724" cy="7222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5D74895A-885C-C9BD-F64A-6C4C848308FF}"/>
              </a:ext>
            </a:extLst>
          </p:cNvPr>
          <p:cNvSpPr/>
          <p:nvPr/>
        </p:nvSpPr>
        <p:spPr>
          <a:xfrm>
            <a:off x="8780665" y="4566884"/>
            <a:ext cx="1026724" cy="7222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E3B392CE-5E09-C295-BFEB-D29E899DD1D4}"/>
              </a:ext>
            </a:extLst>
          </p:cNvPr>
          <p:cNvSpPr/>
          <p:nvPr/>
        </p:nvSpPr>
        <p:spPr>
          <a:xfrm>
            <a:off x="8780665" y="5293679"/>
            <a:ext cx="1026724" cy="7222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E4DF0378-9C1E-030D-9613-CD21DFA9C23F}"/>
              </a:ext>
            </a:extLst>
          </p:cNvPr>
          <p:cNvSpPr/>
          <p:nvPr/>
        </p:nvSpPr>
        <p:spPr>
          <a:xfrm>
            <a:off x="11245545" y="5225662"/>
            <a:ext cx="2713341" cy="7610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10A6DADE-99B2-B8D3-1FA7-ECA4628C7DB4}"/>
              </a:ext>
            </a:extLst>
          </p:cNvPr>
          <p:cNvSpPr/>
          <p:nvPr/>
        </p:nvSpPr>
        <p:spPr>
          <a:xfrm>
            <a:off x="11245545" y="5866201"/>
            <a:ext cx="2713341" cy="7610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4;p4">
            <a:extLst>
              <a:ext uri="{FF2B5EF4-FFF2-40B4-BE49-F238E27FC236}">
                <a16:creationId xmlns:a16="http://schemas.microsoft.com/office/drawing/2014/main" id="{C2D17CB5-9F32-05AA-A237-8EB4E5AB3326}"/>
              </a:ext>
            </a:extLst>
          </p:cNvPr>
          <p:cNvSpPr/>
          <p:nvPr/>
        </p:nvSpPr>
        <p:spPr>
          <a:xfrm>
            <a:off x="11245545" y="6592996"/>
            <a:ext cx="2713341" cy="76107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4;p4">
            <a:extLst>
              <a:ext uri="{FF2B5EF4-FFF2-40B4-BE49-F238E27FC236}">
                <a16:creationId xmlns:a16="http://schemas.microsoft.com/office/drawing/2014/main" id="{C71735F9-8653-F2FE-D631-39417AF33221}"/>
              </a:ext>
            </a:extLst>
          </p:cNvPr>
          <p:cNvSpPr/>
          <p:nvPr/>
        </p:nvSpPr>
        <p:spPr>
          <a:xfrm>
            <a:off x="10938034" y="4566529"/>
            <a:ext cx="4442642" cy="65913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EBD1AD94-6A17-B12F-FD8D-5D9DA84BA56B}"/>
              </a:ext>
            </a:extLst>
          </p:cNvPr>
          <p:cNvSpPr/>
          <p:nvPr/>
        </p:nvSpPr>
        <p:spPr>
          <a:xfrm>
            <a:off x="14218024" y="1105670"/>
            <a:ext cx="1299882" cy="6990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9E4BD5D6-B5D0-F858-EC69-3764AB9FE20A}"/>
              </a:ext>
            </a:extLst>
          </p:cNvPr>
          <p:cNvSpPr/>
          <p:nvPr/>
        </p:nvSpPr>
        <p:spPr>
          <a:xfrm>
            <a:off x="14088455" y="3422274"/>
            <a:ext cx="1299882" cy="6990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4;p4">
            <a:extLst>
              <a:ext uri="{FF2B5EF4-FFF2-40B4-BE49-F238E27FC236}">
                <a16:creationId xmlns:a16="http://schemas.microsoft.com/office/drawing/2014/main" id="{CED98347-3605-5DB4-8D64-7DC20CBB2225}"/>
              </a:ext>
            </a:extLst>
          </p:cNvPr>
          <p:cNvSpPr/>
          <p:nvPr/>
        </p:nvSpPr>
        <p:spPr>
          <a:xfrm>
            <a:off x="14040872" y="5225662"/>
            <a:ext cx="1299882" cy="6990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4;p4">
            <a:extLst>
              <a:ext uri="{FF2B5EF4-FFF2-40B4-BE49-F238E27FC236}">
                <a16:creationId xmlns:a16="http://schemas.microsoft.com/office/drawing/2014/main" id="{9499A2EC-FC67-FC78-E5CA-B67C6D866E6F}"/>
              </a:ext>
            </a:extLst>
          </p:cNvPr>
          <p:cNvSpPr/>
          <p:nvPr/>
        </p:nvSpPr>
        <p:spPr>
          <a:xfrm>
            <a:off x="1187146" y="7417532"/>
            <a:ext cx="14330760" cy="8295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89F48F91-E5F0-2D14-1A7D-D6C07DEBE938}"/>
              </a:ext>
            </a:extLst>
          </p:cNvPr>
          <p:cNvSpPr/>
          <p:nvPr/>
        </p:nvSpPr>
        <p:spPr>
          <a:xfrm>
            <a:off x="1225585" y="8993142"/>
            <a:ext cx="14330760" cy="8295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4;p4">
            <a:extLst>
              <a:ext uri="{FF2B5EF4-FFF2-40B4-BE49-F238E27FC236}">
                <a16:creationId xmlns:a16="http://schemas.microsoft.com/office/drawing/2014/main" id="{CAFC8F20-3C64-003F-F22B-1DA827DB1421}"/>
              </a:ext>
            </a:extLst>
          </p:cNvPr>
          <p:cNvSpPr/>
          <p:nvPr/>
        </p:nvSpPr>
        <p:spPr>
          <a:xfrm>
            <a:off x="1287800" y="9627646"/>
            <a:ext cx="14330760" cy="82955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4;p4">
            <a:extLst>
              <a:ext uri="{FF2B5EF4-FFF2-40B4-BE49-F238E27FC236}">
                <a16:creationId xmlns:a16="http://schemas.microsoft.com/office/drawing/2014/main" id="{A694DD70-272C-5830-4000-58DCE775AB91}"/>
              </a:ext>
            </a:extLst>
          </p:cNvPr>
          <p:cNvSpPr/>
          <p:nvPr/>
        </p:nvSpPr>
        <p:spPr>
          <a:xfrm>
            <a:off x="1281145" y="10212558"/>
            <a:ext cx="8526244" cy="879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4;p4">
            <a:extLst>
              <a:ext uri="{FF2B5EF4-FFF2-40B4-BE49-F238E27FC236}">
                <a16:creationId xmlns:a16="http://schemas.microsoft.com/office/drawing/2014/main" id="{698CFCEE-CBF1-3D0B-773A-97229FDB8382}"/>
              </a:ext>
            </a:extLst>
          </p:cNvPr>
          <p:cNvSpPr/>
          <p:nvPr/>
        </p:nvSpPr>
        <p:spPr>
          <a:xfrm>
            <a:off x="1225585" y="10847063"/>
            <a:ext cx="3346415" cy="10819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4;p4">
            <a:extLst>
              <a:ext uri="{FF2B5EF4-FFF2-40B4-BE49-F238E27FC236}">
                <a16:creationId xmlns:a16="http://schemas.microsoft.com/office/drawing/2014/main" id="{78441A73-B094-D67B-0AB9-32D94A880BF4}"/>
              </a:ext>
            </a:extLst>
          </p:cNvPr>
          <p:cNvSpPr/>
          <p:nvPr/>
        </p:nvSpPr>
        <p:spPr>
          <a:xfrm>
            <a:off x="1187147" y="11881155"/>
            <a:ext cx="1429054" cy="10819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4;p4">
            <a:extLst>
              <a:ext uri="{FF2B5EF4-FFF2-40B4-BE49-F238E27FC236}">
                <a16:creationId xmlns:a16="http://schemas.microsoft.com/office/drawing/2014/main" id="{45D3A16A-59AE-B900-6160-1FF5511CB6F9}"/>
              </a:ext>
            </a:extLst>
          </p:cNvPr>
          <p:cNvSpPr/>
          <p:nvPr/>
        </p:nvSpPr>
        <p:spPr>
          <a:xfrm>
            <a:off x="6618242" y="12952244"/>
            <a:ext cx="1429054" cy="10819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4;p4">
            <a:extLst>
              <a:ext uri="{FF2B5EF4-FFF2-40B4-BE49-F238E27FC236}">
                <a16:creationId xmlns:a16="http://schemas.microsoft.com/office/drawing/2014/main" id="{213A4F7F-1224-7937-6F1A-0D2D59728A61}"/>
              </a:ext>
            </a:extLst>
          </p:cNvPr>
          <p:cNvSpPr/>
          <p:nvPr/>
        </p:nvSpPr>
        <p:spPr>
          <a:xfrm>
            <a:off x="8617529" y="13782047"/>
            <a:ext cx="1429054" cy="10819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4;p4">
            <a:extLst>
              <a:ext uri="{FF2B5EF4-FFF2-40B4-BE49-F238E27FC236}">
                <a16:creationId xmlns:a16="http://schemas.microsoft.com/office/drawing/2014/main" id="{F9F6E320-9EFD-E3BC-E35D-C456C41D9B7E}"/>
              </a:ext>
            </a:extLst>
          </p:cNvPr>
          <p:cNvSpPr/>
          <p:nvPr/>
        </p:nvSpPr>
        <p:spPr>
          <a:xfrm>
            <a:off x="12796932" y="16943209"/>
            <a:ext cx="2821628" cy="6769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4;p4">
            <a:extLst>
              <a:ext uri="{FF2B5EF4-FFF2-40B4-BE49-F238E27FC236}">
                <a16:creationId xmlns:a16="http://schemas.microsoft.com/office/drawing/2014/main" id="{8DFE8AC2-D05E-8FD4-CC64-D8A3C0635A58}"/>
              </a:ext>
            </a:extLst>
          </p:cNvPr>
          <p:cNvSpPr/>
          <p:nvPr/>
        </p:nvSpPr>
        <p:spPr>
          <a:xfrm>
            <a:off x="12776769" y="15273570"/>
            <a:ext cx="2741137" cy="879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173B203A-C962-06D1-979B-1D31EED64F54}"/>
              </a:ext>
            </a:extLst>
          </p:cNvPr>
          <p:cNvSpPr/>
          <p:nvPr/>
        </p:nvSpPr>
        <p:spPr>
          <a:xfrm>
            <a:off x="12776769" y="16051786"/>
            <a:ext cx="2741137" cy="10345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4">
            <a:extLst>
              <a:ext uri="{FF2B5EF4-FFF2-40B4-BE49-F238E27FC236}">
                <a16:creationId xmlns:a16="http://schemas.microsoft.com/office/drawing/2014/main" id="{2076CE7A-2AAC-26CA-6CD8-369498B91703}"/>
              </a:ext>
            </a:extLst>
          </p:cNvPr>
          <p:cNvSpPr/>
          <p:nvPr/>
        </p:nvSpPr>
        <p:spPr>
          <a:xfrm>
            <a:off x="13846048" y="18273854"/>
            <a:ext cx="1717939" cy="61414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4;p4">
            <a:extLst>
              <a:ext uri="{FF2B5EF4-FFF2-40B4-BE49-F238E27FC236}">
                <a16:creationId xmlns:a16="http://schemas.microsoft.com/office/drawing/2014/main" id="{0BF2AE13-3FEB-CCE4-FF3A-FFE9F45E3183}"/>
              </a:ext>
            </a:extLst>
          </p:cNvPr>
          <p:cNvSpPr/>
          <p:nvPr/>
        </p:nvSpPr>
        <p:spPr>
          <a:xfrm>
            <a:off x="13867394" y="17712446"/>
            <a:ext cx="1751165" cy="69793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14;p4">
            <a:extLst>
              <a:ext uri="{FF2B5EF4-FFF2-40B4-BE49-F238E27FC236}">
                <a16:creationId xmlns:a16="http://schemas.microsoft.com/office/drawing/2014/main" id="{CB06011E-17E6-88E3-E6EE-F939DC49B092}"/>
              </a:ext>
            </a:extLst>
          </p:cNvPr>
          <p:cNvSpPr/>
          <p:nvPr/>
        </p:nvSpPr>
        <p:spPr>
          <a:xfrm>
            <a:off x="10590888" y="18887996"/>
            <a:ext cx="2199923" cy="732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4;p4">
            <a:extLst>
              <a:ext uri="{FF2B5EF4-FFF2-40B4-BE49-F238E27FC236}">
                <a16:creationId xmlns:a16="http://schemas.microsoft.com/office/drawing/2014/main" id="{13FE652C-2AE2-5F2B-9BC8-99434AD84F96}"/>
              </a:ext>
            </a:extLst>
          </p:cNvPr>
          <p:cNvSpPr/>
          <p:nvPr/>
        </p:nvSpPr>
        <p:spPr>
          <a:xfrm>
            <a:off x="10576846" y="19531369"/>
            <a:ext cx="2199923" cy="732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14;p4">
            <a:extLst>
              <a:ext uri="{FF2B5EF4-FFF2-40B4-BE49-F238E27FC236}">
                <a16:creationId xmlns:a16="http://schemas.microsoft.com/office/drawing/2014/main" id="{6D2624EB-E5C0-913D-E562-A6FD3A508066}"/>
              </a:ext>
            </a:extLst>
          </p:cNvPr>
          <p:cNvSpPr/>
          <p:nvPr/>
        </p:nvSpPr>
        <p:spPr>
          <a:xfrm>
            <a:off x="1142485" y="16118352"/>
            <a:ext cx="4399846" cy="879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14;p4">
            <a:extLst>
              <a:ext uri="{FF2B5EF4-FFF2-40B4-BE49-F238E27FC236}">
                <a16:creationId xmlns:a16="http://schemas.microsoft.com/office/drawing/2014/main" id="{044FA43E-F079-5EBC-076E-667A76817D08}"/>
              </a:ext>
            </a:extLst>
          </p:cNvPr>
          <p:cNvSpPr/>
          <p:nvPr/>
        </p:nvSpPr>
        <p:spPr>
          <a:xfrm>
            <a:off x="1128443" y="16761725"/>
            <a:ext cx="4399846" cy="879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12;p4">
            <a:extLst>
              <a:ext uri="{FF2B5EF4-FFF2-40B4-BE49-F238E27FC236}">
                <a16:creationId xmlns:a16="http://schemas.microsoft.com/office/drawing/2014/main" id="{6EE01D72-D92F-4D19-12A0-2FF819C9996F}"/>
              </a:ext>
            </a:extLst>
          </p:cNvPr>
          <p:cNvSpPr/>
          <p:nvPr/>
        </p:nvSpPr>
        <p:spPr>
          <a:xfrm>
            <a:off x="13637171" y="12534887"/>
            <a:ext cx="1751165" cy="6405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12;p4">
            <a:extLst>
              <a:ext uri="{FF2B5EF4-FFF2-40B4-BE49-F238E27FC236}">
                <a16:creationId xmlns:a16="http://schemas.microsoft.com/office/drawing/2014/main" id="{9A540540-693F-0F3C-1356-2E78323C2530}"/>
              </a:ext>
            </a:extLst>
          </p:cNvPr>
          <p:cNvSpPr/>
          <p:nvPr/>
        </p:nvSpPr>
        <p:spPr>
          <a:xfrm>
            <a:off x="8384844" y="17627162"/>
            <a:ext cx="5461204" cy="4747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12;p4">
            <a:extLst>
              <a:ext uri="{FF2B5EF4-FFF2-40B4-BE49-F238E27FC236}">
                <a16:creationId xmlns:a16="http://schemas.microsoft.com/office/drawing/2014/main" id="{6750859E-9DFB-E51D-961B-6CDA2B805430}"/>
              </a:ext>
            </a:extLst>
          </p:cNvPr>
          <p:cNvSpPr/>
          <p:nvPr/>
        </p:nvSpPr>
        <p:spPr>
          <a:xfrm>
            <a:off x="8412266" y="18237255"/>
            <a:ext cx="5461204" cy="4747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12;p4">
            <a:extLst>
              <a:ext uri="{FF2B5EF4-FFF2-40B4-BE49-F238E27FC236}">
                <a16:creationId xmlns:a16="http://schemas.microsoft.com/office/drawing/2014/main" id="{80775360-BFB6-D68F-E790-7011205EF673}"/>
              </a:ext>
            </a:extLst>
          </p:cNvPr>
          <p:cNvSpPr/>
          <p:nvPr/>
        </p:nvSpPr>
        <p:spPr>
          <a:xfrm>
            <a:off x="5316694" y="18994436"/>
            <a:ext cx="3969196" cy="4830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12;p4">
            <a:extLst>
              <a:ext uri="{FF2B5EF4-FFF2-40B4-BE49-F238E27FC236}">
                <a16:creationId xmlns:a16="http://schemas.microsoft.com/office/drawing/2014/main" id="{D6A58BAE-8E8E-A99D-B236-0EF208B8E26E}"/>
              </a:ext>
            </a:extLst>
          </p:cNvPr>
          <p:cNvSpPr/>
          <p:nvPr/>
        </p:nvSpPr>
        <p:spPr>
          <a:xfrm>
            <a:off x="5344116" y="19604529"/>
            <a:ext cx="3969196" cy="4830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12;p4">
            <a:extLst>
              <a:ext uri="{FF2B5EF4-FFF2-40B4-BE49-F238E27FC236}">
                <a16:creationId xmlns:a16="http://schemas.microsoft.com/office/drawing/2014/main" id="{19769B32-1014-35E6-531C-9489695F3371}"/>
              </a:ext>
            </a:extLst>
          </p:cNvPr>
          <p:cNvSpPr/>
          <p:nvPr/>
        </p:nvSpPr>
        <p:spPr>
          <a:xfrm>
            <a:off x="12800141" y="18971791"/>
            <a:ext cx="2821628" cy="4048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12;p4">
            <a:extLst>
              <a:ext uri="{FF2B5EF4-FFF2-40B4-BE49-F238E27FC236}">
                <a16:creationId xmlns:a16="http://schemas.microsoft.com/office/drawing/2014/main" id="{5715467E-59D8-62D2-6A90-D48352093C77}"/>
              </a:ext>
            </a:extLst>
          </p:cNvPr>
          <p:cNvSpPr/>
          <p:nvPr/>
        </p:nvSpPr>
        <p:spPr>
          <a:xfrm>
            <a:off x="12827563" y="19581884"/>
            <a:ext cx="2821628" cy="4048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13;p4">
            <a:extLst>
              <a:ext uri="{FF2B5EF4-FFF2-40B4-BE49-F238E27FC236}">
                <a16:creationId xmlns:a16="http://schemas.microsoft.com/office/drawing/2014/main" id="{A9AC94F0-4768-76D7-CA15-A53ADEDF9623}"/>
              </a:ext>
            </a:extLst>
          </p:cNvPr>
          <p:cNvSpPr/>
          <p:nvPr/>
        </p:nvSpPr>
        <p:spPr>
          <a:xfrm>
            <a:off x="12776769" y="14501321"/>
            <a:ext cx="2872422" cy="65886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12;p4">
            <a:extLst>
              <a:ext uri="{FF2B5EF4-FFF2-40B4-BE49-F238E27FC236}">
                <a16:creationId xmlns:a16="http://schemas.microsoft.com/office/drawing/2014/main" id="{C2FD0691-9AAE-E31F-0A78-314423C4272C}"/>
              </a:ext>
            </a:extLst>
          </p:cNvPr>
          <p:cNvSpPr/>
          <p:nvPr/>
        </p:nvSpPr>
        <p:spPr>
          <a:xfrm>
            <a:off x="967479" y="1185117"/>
            <a:ext cx="3004491" cy="6990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76134CA6-F837-81A8-C1F7-0A7103FD1A86}"/>
              </a:ext>
            </a:extLst>
          </p:cNvPr>
          <p:cNvSpPr/>
          <p:nvPr/>
        </p:nvSpPr>
        <p:spPr>
          <a:xfrm>
            <a:off x="999873" y="1925053"/>
            <a:ext cx="6507832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4;p4">
            <a:extLst>
              <a:ext uri="{FF2B5EF4-FFF2-40B4-BE49-F238E27FC236}">
                <a16:creationId xmlns:a16="http://schemas.microsoft.com/office/drawing/2014/main" id="{8339530F-B68B-770C-792B-B20CDAC064D8}"/>
              </a:ext>
            </a:extLst>
          </p:cNvPr>
          <p:cNvSpPr/>
          <p:nvPr/>
        </p:nvSpPr>
        <p:spPr>
          <a:xfrm>
            <a:off x="995532" y="5692193"/>
            <a:ext cx="5742151" cy="84217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2F2A5495-C381-E0CE-13FC-A784F7492612}"/>
              </a:ext>
            </a:extLst>
          </p:cNvPr>
          <p:cNvSpPr/>
          <p:nvPr/>
        </p:nvSpPr>
        <p:spPr>
          <a:xfrm>
            <a:off x="999873" y="2707117"/>
            <a:ext cx="6507832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4E75CE13-A001-8D49-ED69-2B4507189BA0}"/>
              </a:ext>
            </a:extLst>
          </p:cNvPr>
          <p:cNvSpPr/>
          <p:nvPr/>
        </p:nvSpPr>
        <p:spPr>
          <a:xfrm>
            <a:off x="767263" y="8284390"/>
            <a:ext cx="14569991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8782F4AE-767A-A2E6-84C2-42E6097A76C0}"/>
              </a:ext>
            </a:extLst>
          </p:cNvPr>
          <p:cNvSpPr/>
          <p:nvPr/>
        </p:nvSpPr>
        <p:spPr>
          <a:xfrm>
            <a:off x="950745" y="6224977"/>
            <a:ext cx="5742151" cy="84217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E13DC88A-CEFB-FEB8-9C46-517D2AA862EB}"/>
              </a:ext>
            </a:extLst>
          </p:cNvPr>
          <p:cNvSpPr/>
          <p:nvPr/>
        </p:nvSpPr>
        <p:spPr>
          <a:xfrm>
            <a:off x="767263" y="4142195"/>
            <a:ext cx="5742151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5E868028-2138-6914-7C87-6F381C68D9AC}"/>
              </a:ext>
            </a:extLst>
          </p:cNvPr>
          <p:cNvSpPr/>
          <p:nvPr/>
        </p:nvSpPr>
        <p:spPr>
          <a:xfrm>
            <a:off x="767263" y="4924259"/>
            <a:ext cx="5742151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21698B01-9861-4FE8-C0CE-879EE00F183E}"/>
              </a:ext>
            </a:extLst>
          </p:cNvPr>
          <p:cNvSpPr/>
          <p:nvPr/>
        </p:nvSpPr>
        <p:spPr>
          <a:xfrm>
            <a:off x="950744" y="6909428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25DC45B8-3BCD-774C-8EBF-992CD4448C6A}"/>
              </a:ext>
            </a:extLst>
          </p:cNvPr>
          <p:cNvSpPr/>
          <p:nvPr/>
        </p:nvSpPr>
        <p:spPr>
          <a:xfrm>
            <a:off x="950744" y="7691492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7B45059E-DFF6-35BD-C016-25FE72A6F1AA}"/>
              </a:ext>
            </a:extLst>
          </p:cNvPr>
          <p:cNvSpPr/>
          <p:nvPr/>
        </p:nvSpPr>
        <p:spPr>
          <a:xfrm>
            <a:off x="3000795" y="3434376"/>
            <a:ext cx="2605921" cy="94138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2F9645C4-4C24-505A-2B34-FF98783F7E99}"/>
              </a:ext>
            </a:extLst>
          </p:cNvPr>
          <p:cNvSpPr/>
          <p:nvPr/>
        </p:nvSpPr>
        <p:spPr>
          <a:xfrm>
            <a:off x="7926724" y="481235"/>
            <a:ext cx="7410530" cy="916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A433672B-C060-0DAC-9237-E3AC2AE31AE6}"/>
              </a:ext>
            </a:extLst>
          </p:cNvPr>
          <p:cNvSpPr/>
          <p:nvPr/>
        </p:nvSpPr>
        <p:spPr>
          <a:xfrm>
            <a:off x="7881937" y="1014019"/>
            <a:ext cx="7410530" cy="916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F0BA689E-B2ED-683D-76D0-D9CDB964F5E1}"/>
              </a:ext>
            </a:extLst>
          </p:cNvPr>
          <p:cNvSpPr/>
          <p:nvPr/>
        </p:nvSpPr>
        <p:spPr>
          <a:xfrm>
            <a:off x="8110205" y="1953465"/>
            <a:ext cx="7410530" cy="916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72579B57-D3CF-B000-AB6B-319BA6C569D5}"/>
              </a:ext>
            </a:extLst>
          </p:cNvPr>
          <p:cNvSpPr/>
          <p:nvPr/>
        </p:nvSpPr>
        <p:spPr>
          <a:xfrm>
            <a:off x="8052258" y="2809081"/>
            <a:ext cx="7410530" cy="916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D596E18E-1767-5528-35E4-7E56D58BBF7E}"/>
              </a:ext>
            </a:extLst>
          </p:cNvPr>
          <p:cNvSpPr/>
          <p:nvPr/>
        </p:nvSpPr>
        <p:spPr>
          <a:xfrm>
            <a:off x="7098754" y="3549297"/>
            <a:ext cx="8364034" cy="9818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1FAC1088-F3CE-524F-DEC6-E6C4CE4C7A02}"/>
              </a:ext>
            </a:extLst>
          </p:cNvPr>
          <p:cNvSpPr/>
          <p:nvPr/>
        </p:nvSpPr>
        <p:spPr>
          <a:xfrm>
            <a:off x="7053967" y="4082081"/>
            <a:ext cx="8364034" cy="9818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95C92B94-8230-ABC6-6C2B-DF35E34B79E7}"/>
              </a:ext>
            </a:extLst>
          </p:cNvPr>
          <p:cNvSpPr/>
          <p:nvPr/>
        </p:nvSpPr>
        <p:spPr>
          <a:xfrm>
            <a:off x="7068762" y="4784600"/>
            <a:ext cx="8364034" cy="98183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1;p4">
            <a:extLst>
              <a:ext uri="{FF2B5EF4-FFF2-40B4-BE49-F238E27FC236}">
                <a16:creationId xmlns:a16="http://schemas.microsoft.com/office/drawing/2014/main" id="{342DABC6-8317-FC57-8607-6CF504B02067}"/>
              </a:ext>
            </a:extLst>
          </p:cNvPr>
          <p:cNvSpPr/>
          <p:nvPr/>
        </p:nvSpPr>
        <p:spPr>
          <a:xfrm>
            <a:off x="904699" y="9824919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1;p4">
            <a:extLst>
              <a:ext uri="{FF2B5EF4-FFF2-40B4-BE49-F238E27FC236}">
                <a16:creationId xmlns:a16="http://schemas.microsoft.com/office/drawing/2014/main" id="{C19012E6-D22E-33F8-0904-4F3C98738EBE}"/>
              </a:ext>
            </a:extLst>
          </p:cNvPr>
          <p:cNvSpPr/>
          <p:nvPr/>
        </p:nvSpPr>
        <p:spPr>
          <a:xfrm>
            <a:off x="805996" y="9225095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D5FFDBCB-804F-493D-57B1-B88C69D8C145}"/>
              </a:ext>
            </a:extLst>
          </p:cNvPr>
          <p:cNvSpPr/>
          <p:nvPr/>
        </p:nvSpPr>
        <p:spPr>
          <a:xfrm>
            <a:off x="7060143" y="6170837"/>
            <a:ext cx="8364034" cy="70990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2C99C722-DE4D-812F-68FE-15B515C0CC0E}"/>
              </a:ext>
            </a:extLst>
          </p:cNvPr>
          <p:cNvSpPr/>
          <p:nvPr/>
        </p:nvSpPr>
        <p:spPr>
          <a:xfrm>
            <a:off x="6961440" y="5571013"/>
            <a:ext cx="8364034" cy="70990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990B12DB-8100-E693-48C6-AA7938230AE3}"/>
              </a:ext>
            </a:extLst>
          </p:cNvPr>
          <p:cNvSpPr/>
          <p:nvPr/>
        </p:nvSpPr>
        <p:spPr>
          <a:xfrm>
            <a:off x="1008258" y="10539663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B2C4A0B5-3BE3-16B2-4471-787A50BB624A}"/>
              </a:ext>
            </a:extLst>
          </p:cNvPr>
          <p:cNvSpPr/>
          <p:nvPr/>
        </p:nvSpPr>
        <p:spPr>
          <a:xfrm>
            <a:off x="1106961" y="9819640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A9BEDE8A-D029-E1E4-593E-5325BEC9F5B3}"/>
              </a:ext>
            </a:extLst>
          </p:cNvPr>
          <p:cNvSpPr/>
          <p:nvPr/>
        </p:nvSpPr>
        <p:spPr>
          <a:xfrm>
            <a:off x="1106961" y="6625506"/>
            <a:ext cx="2673405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71B315B5-018C-E903-30BE-D05E3836EA43}"/>
              </a:ext>
            </a:extLst>
          </p:cNvPr>
          <p:cNvSpPr/>
          <p:nvPr/>
        </p:nvSpPr>
        <p:spPr>
          <a:xfrm>
            <a:off x="1008258" y="6025682"/>
            <a:ext cx="2673405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561ABFB3-93B4-0183-5FE3-6835AA9D7413}"/>
              </a:ext>
            </a:extLst>
          </p:cNvPr>
          <p:cNvSpPr/>
          <p:nvPr/>
        </p:nvSpPr>
        <p:spPr>
          <a:xfrm>
            <a:off x="1008258" y="19803979"/>
            <a:ext cx="14344038" cy="9153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D456AFA3-BBC4-DE70-AD10-61F059ACF00D}"/>
              </a:ext>
            </a:extLst>
          </p:cNvPr>
          <p:cNvSpPr/>
          <p:nvPr/>
        </p:nvSpPr>
        <p:spPr>
          <a:xfrm>
            <a:off x="1008258" y="20359303"/>
            <a:ext cx="3611868" cy="9153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B1FBCF19-313E-182D-AD36-1FB4EBF85328}"/>
              </a:ext>
            </a:extLst>
          </p:cNvPr>
          <p:cNvSpPr/>
          <p:nvPr/>
        </p:nvSpPr>
        <p:spPr>
          <a:xfrm>
            <a:off x="996477" y="9120889"/>
            <a:ext cx="14569991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3FE1A15E-B98C-C088-B2A4-736559349256}"/>
              </a:ext>
            </a:extLst>
          </p:cNvPr>
          <p:cNvSpPr/>
          <p:nvPr/>
        </p:nvSpPr>
        <p:spPr>
          <a:xfrm>
            <a:off x="996478" y="7442641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35E4B300-C61F-7975-21DD-B55D5F92732B}"/>
              </a:ext>
            </a:extLst>
          </p:cNvPr>
          <p:cNvSpPr/>
          <p:nvPr/>
        </p:nvSpPr>
        <p:spPr>
          <a:xfrm>
            <a:off x="996478" y="8224705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63E4B57A-213D-4405-61CE-E41B3D79BCE2}"/>
              </a:ext>
            </a:extLst>
          </p:cNvPr>
          <p:cNvSpPr/>
          <p:nvPr/>
        </p:nvSpPr>
        <p:spPr>
          <a:xfrm>
            <a:off x="824777" y="19161068"/>
            <a:ext cx="14569991" cy="84217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5996ECE3-292B-179D-F7FD-E6BC2085D48E}"/>
              </a:ext>
            </a:extLst>
          </p:cNvPr>
          <p:cNvSpPr/>
          <p:nvPr/>
        </p:nvSpPr>
        <p:spPr>
          <a:xfrm>
            <a:off x="1008258" y="17786106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60DB5709-B140-2045-2CC5-1B1AC950EA5B}"/>
              </a:ext>
            </a:extLst>
          </p:cNvPr>
          <p:cNvSpPr/>
          <p:nvPr/>
        </p:nvSpPr>
        <p:spPr>
          <a:xfrm>
            <a:off x="1008258" y="18568170"/>
            <a:ext cx="14569991" cy="91642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3;p4">
            <a:extLst>
              <a:ext uri="{FF2B5EF4-FFF2-40B4-BE49-F238E27FC236}">
                <a16:creationId xmlns:a16="http://schemas.microsoft.com/office/drawing/2014/main" id="{7DF6F50A-DEAF-82B8-3B52-60CEAB483C3D}"/>
              </a:ext>
            </a:extLst>
          </p:cNvPr>
          <p:cNvSpPr/>
          <p:nvPr/>
        </p:nvSpPr>
        <p:spPr>
          <a:xfrm>
            <a:off x="1008259" y="11718223"/>
            <a:ext cx="3611868" cy="89713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BAF969EA-5399-7D11-43F5-811DDA992A08}"/>
              </a:ext>
            </a:extLst>
          </p:cNvPr>
          <p:cNvSpPr/>
          <p:nvPr/>
        </p:nvSpPr>
        <p:spPr>
          <a:xfrm>
            <a:off x="1151748" y="4643794"/>
            <a:ext cx="2583831" cy="59283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7469F146-A8A9-28D7-0CEC-40A4673ECCBB}"/>
              </a:ext>
            </a:extLst>
          </p:cNvPr>
          <p:cNvSpPr/>
          <p:nvPr/>
        </p:nvSpPr>
        <p:spPr>
          <a:xfrm>
            <a:off x="1106961" y="5243618"/>
            <a:ext cx="2628618" cy="52579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B4EB5ACA-69A9-0A81-01B3-A4C9DC01C442}"/>
              </a:ext>
            </a:extLst>
          </p:cNvPr>
          <p:cNvSpPr/>
          <p:nvPr/>
        </p:nvSpPr>
        <p:spPr>
          <a:xfrm>
            <a:off x="1129354" y="2395349"/>
            <a:ext cx="2628618" cy="52579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5C922096-14AE-D8BD-2A5C-B4BCD26CCB33}"/>
              </a:ext>
            </a:extLst>
          </p:cNvPr>
          <p:cNvSpPr/>
          <p:nvPr/>
        </p:nvSpPr>
        <p:spPr>
          <a:xfrm>
            <a:off x="1151748" y="1075064"/>
            <a:ext cx="2628618" cy="52579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3;p4">
            <a:extLst>
              <a:ext uri="{FF2B5EF4-FFF2-40B4-BE49-F238E27FC236}">
                <a16:creationId xmlns:a16="http://schemas.microsoft.com/office/drawing/2014/main" id="{01F4BB2C-1776-D841-0F25-B45455B169FA}"/>
              </a:ext>
            </a:extLst>
          </p:cNvPr>
          <p:cNvSpPr/>
          <p:nvPr/>
        </p:nvSpPr>
        <p:spPr>
          <a:xfrm>
            <a:off x="3368842" y="378128"/>
            <a:ext cx="12096430" cy="95983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868CA3AA-70ED-E767-C5BC-DE62D1E6E6BE}"/>
              </a:ext>
            </a:extLst>
          </p:cNvPr>
          <p:cNvSpPr/>
          <p:nvPr/>
        </p:nvSpPr>
        <p:spPr>
          <a:xfrm>
            <a:off x="3801979" y="1297852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B30F0EA3-DC0D-D9B9-683D-F1C777BEFAEA}"/>
              </a:ext>
            </a:extLst>
          </p:cNvPr>
          <p:cNvSpPr/>
          <p:nvPr/>
        </p:nvSpPr>
        <p:spPr>
          <a:xfrm>
            <a:off x="3801978" y="1931016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07437305-11DB-8C52-27AD-C99CAD0AA36D}"/>
              </a:ext>
            </a:extLst>
          </p:cNvPr>
          <p:cNvSpPr/>
          <p:nvPr/>
        </p:nvSpPr>
        <p:spPr>
          <a:xfrm>
            <a:off x="3780367" y="2629767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2D0F30C8-5EA0-63F1-A799-50899FBA4455}"/>
              </a:ext>
            </a:extLst>
          </p:cNvPr>
          <p:cNvSpPr/>
          <p:nvPr/>
        </p:nvSpPr>
        <p:spPr>
          <a:xfrm>
            <a:off x="3780366" y="3262931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AB038E2F-C1A0-B2A2-F767-7F85E20209DE}"/>
              </a:ext>
            </a:extLst>
          </p:cNvPr>
          <p:cNvSpPr/>
          <p:nvPr/>
        </p:nvSpPr>
        <p:spPr>
          <a:xfrm>
            <a:off x="3844451" y="6252353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7AD68B97-603A-3EBD-D71E-B9DBA9B901A8}"/>
              </a:ext>
            </a:extLst>
          </p:cNvPr>
          <p:cNvSpPr/>
          <p:nvPr/>
        </p:nvSpPr>
        <p:spPr>
          <a:xfrm>
            <a:off x="3844450" y="6885517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2;p4">
            <a:extLst>
              <a:ext uri="{FF2B5EF4-FFF2-40B4-BE49-F238E27FC236}">
                <a16:creationId xmlns:a16="http://schemas.microsoft.com/office/drawing/2014/main" id="{0DBBB106-678F-22EF-3BBD-64D02BE96183}"/>
              </a:ext>
            </a:extLst>
          </p:cNvPr>
          <p:cNvSpPr/>
          <p:nvPr/>
        </p:nvSpPr>
        <p:spPr>
          <a:xfrm>
            <a:off x="3801979" y="4153272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2;p4">
            <a:extLst>
              <a:ext uri="{FF2B5EF4-FFF2-40B4-BE49-F238E27FC236}">
                <a16:creationId xmlns:a16="http://schemas.microsoft.com/office/drawing/2014/main" id="{DAD3F126-3700-EDC5-B0D4-FC10D1F3899D}"/>
              </a:ext>
            </a:extLst>
          </p:cNvPr>
          <p:cNvSpPr/>
          <p:nvPr/>
        </p:nvSpPr>
        <p:spPr>
          <a:xfrm>
            <a:off x="3681663" y="5532933"/>
            <a:ext cx="11550317" cy="695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2;p4">
            <a:extLst>
              <a:ext uri="{FF2B5EF4-FFF2-40B4-BE49-F238E27FC236}">
                <a16:creationId xmlns:a16="http://schemas.microsoft.com/office/drawing/2014/main" id="{BB1C0202-2822-9D84-3694-ED9DE7A4A081}"/>
              </a:ext>
            </a:extLst>
          </p:cNvPr>
          <p:cNvSpPr/>
          <p:nvPr/>
        </p:nvSpPr>
        <p:spPr>
          <a:xfrm>
            <a:off x="1129355" y="13344720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2;p4">
            <a:extLst>
              <a:ext uri="{FF2B5EF4-FFF2-40B4-BE49-F238E27FC236}">
                <a16:creationId xmlns:a16="http://schemas.microsoft.com/office/drawing/2014/main" id="{85C352B2-2F76-FD40-6C05-EFA1401282A5}"/>
              </a:ext>
            </a:extLst>
          </p:cNvPr>
          <p:cNvSpPr/>
          <p:nvPr/>
        </p:nvSpPr>
        <p:spPr>
          <a:xfrm>
            <a:off x="1129354" y="13977884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EE7338D8-3855-F00A-B054-F34C02DB86DF}"/>
              </a:ext>
            </a:extLst>
          </p:cNvPr>
          <p:cNvSpPr/>
          <p:nvPr/>
        </p:nvSpPr>
        <p:spPr>
          <a:xfrm>
            <a:off x="1106961" y="14583321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6D1FF48A-2E8C-3F89-D28F-234B9C0DD6FB}"/>
              </a:ext>
            </a:extLst>
          </p:cNvPr>
          <p:cNvSpPr/>
          <p:nvPr/>
        </p:nvSpPr>
        <p:spPr>
          <a:xfrm>
            <a:off x="1106960" y="15216485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2;p4">
            <a:extLst>
              <a:ext uri="{FF2B5EF4-FFF2-40B4-BE49-F238E27FC236}">
                <a16:creationId xmlns:a16="http://schemas.microsoft.com/office/drawing/2014/main" id="{73116892-1B3E-1EFF-92B8-FED3DEB133E2}"/>
              </a:ext>
            </a:extLst>
          </p:cNvPr>
          <p:cNvSpPr/>
          <p:nvPr/>
        </p:nvSpPr>
        <p:spPr>
          <a:xfrm>
            <a:off x="1106960" y="15883015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2;p4">
            <a:extLst>
              <a:ext uri="{FF2B5EF4-FFF2-40B4-BE49-F238E27FC236}">
                <a16:creationId xmlns:a16="http://schemas.microsoft.com/office/drawing/2014/main" id="{30812F2F-2DB0-191B-A458-E3B3D5C04DE1}"/>
              </a:ext>
            </a:extLst>
          </p:cNvPr>
          <p:cNvSpPr/>
          <p:nvPr/>
        </p:nvSpPr>
        <p:spPr>
          <a:xfrm>
            <a:off x="1106959" y="16516179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2;p4">
            <a:extLst>
              <a:ext uri="{FF2B5EF4-FFF2-40B4-BE49-F238E27FC236}">
                <a16:creationId xmlns:a16="http://schemas.microsoft.com/office/drawing/2014/main" id="{960DAA9A-ED07-F538-B4E7-76A80A1D5BFD}"/>
              </a:ext>
            </a:extLst>
          </p:cNvPr>
          <p:cNvSpPr/>
          <p:nvPr/>
        </p:nvSpPr>
        <p:spPr>
          <a:xfrm>
            <a:off x="1008258" y="12516276"/>
            <a:ext cx="5320353" cy="76135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2;p4">
            <a:extLst>
              <a:ext uri="{FF2B5EF4-FFF2-40B4-BE49-F238E27FC236}">
                <a16:creationId xmlns:a16="http://schemas.microsoft.com/office/drawing/2014/main" id="{BBAF032E-2B80-2D19-B3CE-571BA87F11C3}"/>
              </a:ext>
            </a:extLst>
          </p:cNvPr>
          <p:cNvSpPr/>
          <p:nvPr/>
        </p:nvSpPr>
        <p:spPr>
          <a:xfrm>
            <a:off x="4620126" y="17119576"/>
            <a:ext cx="3657599" cy="73849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EF7108A1-2849-19FE-5E6C-50352E802A0B}"/>
              </a:ext>
            </a:extLst>
          </p:cNvPr>
          <p:cNvSpPr/>
          <p:nvPr/>
        </p:nvSpPr>
        <p:spPr>
          <a:xfrm>
            <a:off x="1129355" y="3214130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C8D37EB6-7EC0-1F6C-FC62-6EBA017F6E4A}"/>
              </a:ext>
            </a:extLst>
          </p:cNvPr>
          <p:cNvSpPr/>
          <p:nvPr/>
        </p:nvSpPr>
        <p:spPr>
          <a:xfrm>
            <a:off x="1129354" y="3847294"/>
            <a:ext cx="13910119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2;p4">
            <a:extLst>
              <a:ext uri="{FF2B5EF4-FFF2-40B4-BE49-F238E27FC236}">
                <a16:creationId xmlns:a16="http://schemas.microsoft.com/office/drawing/2014/main" id="{98EF9058-EF7C-76D0-5617-449364378B6A}"/>
              </a:ext>
            </a:extLst>
          </p:cNvPr>
          <p:cNvSpPr/>
          <p:nvPr/>
        </p:nvSpPr>
        <p:spPr>
          <a:xfrm>
            <a:off x="926877" y="8820846"/>
            <a:ext cx="9829355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20F2282F-34B0-0ED9-069D-18CB168DF395}"/>
              </a:ext>
            </a:extLst>
          </p:cNvPr>
          <p:cNvSpPr/>
          <p:nvPr/>
        </p:nvSpPr>
        <p:spPr>
          <a:xfrm>
            <a:off x="926876" y="9454010"/>
            <a:ext cx="9829355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0896C45F-0F8D-4A44-1D70-2CD79D558A4B}"/>
              </a:ext>
            </a:extLst>
          </p:cNvPr>
          <p:cNvSpPr/>
          <p:nvPr/>
        </p:nvSpPr>
        <p:spPr>
          <a:xfrm>
            <a:off x="1129354" y="1326854"/>
            <a:ext cx="1301025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9D3B2D1A-BA8C-FCB1-7720-786F889418B7}"/>
              </a:ext>
            </a:extLst>
          </p:cNvPr>
          <p:cNvSpPr/>
          <p:nvPr/>
        </p:nvSpPr>
        <p:spPr>
          <a:xfrm>
            <a:off x="1129353" y="1960018"/>
            <a:ext cx="1301025" cy="6209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4BBD7CCF-6061-0A4F-945B-59730E0A2617}"/>
              </a:ext>
            </a:extLst>
          </p:cNvPr>
          <p:cNvSpPr/>
          <p:nvPr/>
        </p:nvSpPr>
        <p:spPr>
          <a:xfrm>
            <a:off x="1129353" y="4468242"/>
            <a:ext cx="14271068" cy="4842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97AD5090-ADC9-8AFC-23D3-E60C14FE3B40}"/>
              </a:ext>
            </a:extLst>
          </p:cNvPr>
          <p:cNvSpPr/>
          <p:nvPr/>
        </p:nvSpPr>
        <p:spPr>
          <a:xfrm>
            <a:off x="1129353" y="5101406"/>
            <a:ext cx="14271068" cy="6331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C7017A29-953C-E924-DC8C-71F755E6661F}"/>
              </a:ext>
            </a:extLst>
          </p:cNvPr>
          <p:cNvSpPr/>
          <p:nvPr/>
        </p:nvSpPr>
        <p:spPr>
          <a:xfrm>
            <a:off x="926876" y="9935094"/>
            <a:ext cx="14271068" cy="4842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7510FE36-8B86-B692-93BE-FC93DB5C491B}"/>
              </a:ext>
            </a:extLst>
          </p:cNvPr>
          <p:cNvSpPr/>
          <p:nvPr/>
        </p:nvSpPr>
        <p:spPr>
          <a:xfrm>
            <a:off x="926876" y="10568258"/>
            <a:ext cx="14271068" cy="6331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984E2CC2-0F78-0E3E-79B8-F48A03CEBB81}"/>
              </a:ext>
            </a:extLst>
          </p:cNvPr>
          <p:cNvSpPr/>
          <p:nvPr/>
        </p:nvSpPr>
        <p:spPr>
          <a:xfrm>
            <a:off x="926876" y="14840706"/>
            <a:ext cx="14271068" cy="4842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FE7C7ECF-99CF-3DFA-D923-E0B383B34664}"/>
              </a:ext>
            </a:extLst>
          </p:cNvPr>
          <p:cNvSpPr/>
          <p:nvPr/>
        </p:nvSpPr>
        <p:spPr>
          <a:xfrm>
            <a:off x="926876" y="16113912"/>
            <a:ext cx="14271068" cy="63316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522CD450-E4FE-AA72-58BC-D379D598DCB5}"/>
              </a:ext>
            </a:extLst>
          </p:cNvPr>
          <p:cNvSpPr/>
          <p:nvPr/>
        </p:nvSpPr>
        <p:spPr>
          <a:xfrm>
            <a:off x="828173" y="6251922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0A219EFA-83AC-04C6-CC1A-90BFF8A84BA5}"/>
              </a:ext>
            </a:extLst>
          </p:cNvPr>
          <p:cNvSpPr/>
          <p:nvPr/>
        </p:nvSpPr>
        <p:spPr>
          <a:xfrm>
            <a:off x="926876" y="5531899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37E47FB2-8FEA-84C4-7E8B-4AF2B07BE59A}"/>
              </a:ext>
            </a:extLst>
          </p:cNvPr>
          <p:cNvSpPr/>
          <p:nvPr/>
        </p:nvSpPr>
        <p:spPr>
          <a:xfrm>
            <a:off x="1129353" y="7964267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AF05D52D-3587-CA0E-11FE-556983858CB9}"/>
              </a:ext>
            </a:extLst>
          </p:cNvPr>
          <p:cNvSpPr/>
          <p:nvPr/>
        </p:nvSpPr>
        <p:spPr>
          <a:xfrm>
            <a:off x="1228056" y="7244244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D830E397-A332-783C-C505-D047F3873F4C}"/>
              </a:ext>
            </a:extLst>
          </p:cNvPr>
          <p:cNvSpPr/>
          <p:nvPr/>
        </p:nvSpPr>
        <p:spPr>
          <a:xfrm>
            <a:off x="926877" y="11799346"/>
            <a:ext cx="9730652" cy="74128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1;p4">
            <a:extLst>
              <a:ext uri="{FF2B5EF4-FFF2-40B4-BE49-F238E27FC236}">
                <a16:creationId xmlns:a16="http://schemas.microsoft.com/office/drawing/2014/main" id="{6F7B33AD-AE6B-84BD-5072-641384A7D155}"/>
              </a:ext>
            </a:extLst>
          </p:cNvPr>
          <p:cNvSpPr/>
          <p:nvPr/>
        </p:nvSpPr>
        <p:spPr>
          <a:xfrm>
            <a:off x="1025580" y="11079323"/>
            <a:ext cx="9730652" cy="74128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1;p4">
            <a:extLst>
              <a:ext uri="{FF2B5EF4-FFF2-40B4-BE49-F238E27FC236}">
                <a16:creationId xmlns:a16="http://schemas.microsoft.com/office/drawing/2014/main" id="{578FEB6F-7CEC-CEF2-D765-99BF75263A03}"/>
              </a:ext>
            </a:extLst>
          </p:cNvPr>
          <p:cNvSpPr/>
          <p:nvPr/>
        </p:nvSpPr>
        <p:spPr>
          <a:xfrm>
            <a:off x="926876" y="13388085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C5E20481-5A9C-C4BA-29A7-8353211AD3F4}"/>
              </a:ext>
            </a:extLst>
          </p:cNvPr>
          <p:cNvSpPr/>
          <p:nvPr/>
        </p:nvSpPr>
        <p:spPr>
          <a:xfrm>
            <a:off x="1025579" y="12668062"/>
            <a:ext cx="14558211" cy="7200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8FBA0A88-84D8-01C3-A5D8-95873A299FC7}"/>
              </a:ext>
            </a:extLst>
          </p:cNvPr>
          <p:cNvSpPr/>
          <p:nvPr/>
        </p:nvSpPr>
        <p:spPr>
          <a:xfrm>
            <a:off x="3222013" y="17467099"/>
            <a:ext cx="12161921" cy="62478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1;p4">
            <a:extLst>
              <a:ext uri="{FF2B5EF4-FFF2-40B4-BE49-F238E27FC236}">
                <a16:creationId xmlns:a16="http://schemas.microsoft.com/office/drawing/2014/main" id="{02495FA6-52D3-A238-E961-58A2F2478D46}"/>
              </a:ext>
            </a:extLst>
          </p:cNvPr>
          <p:cNvSpPr/>
          <p:nvPr/>
        </p:nvSpPr>
        <p:spPr>
          <a:xfrm>
            <a:off x="3320716" y="16747076"/>
            <a:ext cx="12161921" cy="62478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53B78D94-4B3F-E3F8-E6CF-4F04DADF677E}"/>
              </a:ext>
            </a:extLst>
          </p:cNvPr>
          <p:cNvSpPr/>
          <p:nvPr/>
        </p:nvSpPr>
        <p:spPr>
          <a:xfrm>
            <a:off x="12609095" y="8668765"/>
            <a:ext cx="2972245" cy="74366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1;p4">
            <a:extLst>
              <a:ext uri="{FF2B5EF4-FFF2-40B4-BE49-F238E27FC236}">
                <a16:creationId xmlns:a16="http://schemas.microsoft.com/office/drawing/2014/main" id="{EAEAAE0C-A35A-597A-06A3-0A328A404170}"/>
              </a:ext>
            </a:extLst>
          </p:cNvPr>
          <p:cNvSpPr/>
          <p:nvPr/>
        </p:nvSpPr>
        <p:spPr>
          <a:xfrm>
            <a:off x="926876" y="14216189"/>
            <a:ext cx="14555761" cy="73037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1;p4">
            <a:extLst>
              <a:ext uri="{FF2B5EF4-FFF2-40B4-BE49-F238E27FC236}">
                <a16:creationId xmlns:a16="http://schemas.microsoft.com/office/drawing/2014/main" id="{C2D8AD19-28D9-E322-AE38-FA0C86E1E872}"/>
              </a:ext>
            </a:extLst>
          </p:cNvPr>
          <p:cNvSpPr/>
          <p:nvPr/>
        </p:nvSpPr>
        <p:spPr>
          <a:xfrm>
            <a:off x="2430378" y="1837658"/>
            <a:ext cx="12854853" cy="8365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EE67581D-A5DD-22E7-2226-D98E34EDA9FE}"/>
              </a:ext>
            </a:extLst>
          </p:cNvPr>
          <p:cNvSpPr/>
          <p:nvPr/>
        </p:nvSpPr>
        <p:spPr>
          <a:xfrm>
            <a:off x="2529081" y="1117635"/>
            <a:ext cx="12854853" cy="8365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45D5A280-C768-6E1B-533D-77FFDFEC3911}"/>
              </a:ext>
            </a:extLst>
          </p:cNvPr>
          <p:cNvSpPr/>
          <p:nvPr/>
        </p:nvSpPr>
        <p:spPr>
          <a:xfrm>
            <a:off x="1656987" y="484470"/>
            <a:ext cx="7607330" cy="87762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1;p4">
            <a:extLst>
              <a:ext uri="{FF2B5EF4-FFF2-40B4-BE49-F238E27FC236}">
                <a16:creationId xmlns:a16="http://schemas.microsoft.com/office/drawing/2014/main" id="{0EF2A4EA-A036-AC40-5E7E-B0C1086A3568}"/>
              </a:ext>
            </a:extLst>
          </p:cNvPr>
          <p:cNvSpPr/>
          <p:nvPr/>
        </p:nvSpPr>
        <p:spPr>
          <a:xfrm>
            <a:off x="10178716" y="2462438"/>
            <a:ext cx="2806298" cy="85546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3;p4">
            <a:extLst>
              <a:ext uri="{FF2B5EF4-FFF2-40B4-BE49-F238E27FC236}">
                <a16:creationId xmlns:a16="http://schemas.microsoft.com/office/drawing/2014/main" id="{A273B699-1389-C8C7-03FC-7022BC183D11}"/>
              </a:ext>
            </a:extLst>
          </p:cNvPr>
          <p:cNvSpPr/>
          <p:nvPr/>
        </p:nvSpPr>
        <p:spPr>
          <a:xfrm>
            <a:off x="14004758" y="15420211"/>
            <a:ext cx="1435460" cy="58135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77BE435C-E637-75DD-2151-DDFC9B3F71B2}"/>
              </a:ext>
            </a:extLst>
          </p:cNvPr>
          <p:cNvSpPr/>
          <p:nvPr/>
        </p:nvSpPr>
        <p:spPr>
          <a:xfrm>
            <a:off x="960076" y="4425749"/>
            <a:ext cx="14437895" cy="67202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166CA225-D982-CA94-EFA3-64358795D31A}"/>
              </a:ext>
            </a:extLst>
          </p:cNvPr>
          <p:cNvSpPr/>
          <p:nvPr/>
        </p:nvSpPr>
        <p:spPr>
          <a:xfrm>
            <a:off x="1058779" y="3705726"/>
            <a:ext cx="14437895" cy="67202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288D5413-13A2-4ADC-E888-B58FF4B8C8AC}"/>
              </a:ext>
            </a:extLst>
          </p:cNvPr>
          <p:cNvSpPr/>
          <p:nvPr/>
        </p:nvSpPr>
        <p:spPr>
          <a:xfrm>
            <a:off x="960076" y="9907533"/>
            <a:ext cx="2406316" cy="67202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049E5F96-EFF3-AC37-A840-9BEFC83181B5}"/>
              </a:ext>
            </a:extLst>
          </p:cNvPr>
          <p:cNvSpPr/>
          <p:nvPr/>
        </p:nvSpPr>
        <p:spPr>
          <a:xfrm>
            <a:off x="1058779" y="9187510"/>
            <a:ext cx="2406316" cy="67202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E7BDEC22-990E-92F3-9F17-61428127627A}"/>
              </a:ext>
            </a:extLst>
          </p:cNvPr>
          <p:cNvSpPr/>
          <p:nvPr/>
        </p:nvSpPr>
        <p:spPr>
          <a:xfrm>
            <a:off x="1058779" y="7343051"/>
            <a:ext cx="14339192" cy="6720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638AF697-934F-CBA5-E2B8-DE90949C62D5}"/>
              </a:ext>
            </a:extLst>
          </p:cNvPr>
          <p:cNvSpPr/>
          <p:nvPr/>
        </p:nvSpPr>
        <p:spPr>
          <a:xfrm>
            <a:off x="1058779" y="7918483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8E9146CA-80E7-E93D-35CF-DAF67B3CDF35}"/>
              </a:ext>
            </a:extLst>
          </p:cNvPr>
          <p:cNvSpPr/>
          <p:nvPr/>
        </p:nvSpPr>
        <p:spPr>
          <a:xfrm>
            <a:off x="5005137" y="404413"/>
            <a:ext cx="10392834" cy="6720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DBB2E69B-7E42-C897-8D71-B3FCE8C43BCA}"/>
              </a:ext>
            </a:extLst>
          </p:cNvPr>
          <p:cNvSpPr/>
          <p:nvPr/>
        </p:nvSpPr>
        <p:spPr>
          <a:xfrm>
            <a:off x="5005137" y="1741143"/>
            <a:ext cx="10392834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D8B4DAFE-D258-4C07-0478-6C370AB66BD9}"/>
              </a:ext>
            </a:extLst>
          </p:cNvPr>
          <p:cNvSpPr/>
          <p:nvPr/>
        </p:nvSpPr>
        <p:spPr>
          <a:xfrm>
            <a:off x="9119936" y="2667798"/>
            <a:ext cx="6376737" cy="75021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12D28977-45A1-60EB-83EC-96AB8116C2B9}"/>
              </a:ext>
            </a:extLst>
          </p:cNvPr>
          <p:cNvSpPr/>
          <p:nvPr/>
        </p:nvSpPr>
        <p:spPr>
          <a:xfrm>
            <a:off x="9360568" y="8700546"/>
            <a:ext cx="6037403" cy="67202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FAF4A091-0AA0-ED3F-BC6F-BF4991D5BF89}"/>
              </a:ext>
            </a:extLst>
          </p:cNvPr>
          <p:cNvSpPr/>
          <p:nvPr/>
        </p:nvSpPr>
        <p:spPr>
          <a:xfrm>
            <a:off x="5005137" y="997628"/>
            <a:ext cx="10491536" cy="8786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EEA89EC6-6319-71FB-AC4A-3249C9227A73}"/>
              </a:ext>
            </a:extLst>
          </p:cNvPr>
          <p:cNvSpPr/>
          <p:nvPr/>
        </p:nvSpPr>
        <p:spPr>
          <a:xfrm>
            <a:off x="4906435" y="5168641"/>
            <a:ext cx="10491536" cy="8786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E5F85A7D-A261-D5AA-C9DB-4CCB06C5B530}"/>
              </a:ext>
            </a:extLst>
          </p:cNvPr>
          <p:cNvSpPr/>
          <p:nvPr/>
        </p:nvSpPr>
        <p:spPr>
          <a:xfrm>
            <a:off x="1058779" y="5886197"/>
            <a:ext cx="14339192" cy="9700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5C283AFB-C9C0-8A9E-BC49-68CA61D97A9B}"/>
              </a:ext>
            </a:extLst>
          </p:cNvPr>
          <p:cNvSpPr/>
          <p:nvPr/>
        </p:nvSpPr>
        <p:spPr>
          <a:xfrm>
            <a:off x="4875326" y="6560987"/>
            <a:ext cx="10491536" cy="8786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CE4C18F4-0756-08C5-9893-168F03FCC15C}"/>
              </a:ext>
            </a:extLst>
          </p:cNvPr>
          <p:cNvSpPr/>
          <p:nvPr/>
        </p:nvSpPr>
        <p:spPr>
          <a:xfrm>
            <a:off x="5005137" y="9281000"/>
            <a:ext cx="10491536" cy="8786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90843660-16B7-83A7-B09E-CF791F44315B}"/>
              </a:ext>
            </a:extLst>
          </p:cNvPr>
          <p:cNvSpPr/>
          <p:nvPr/>
        </p:nvSpPr>
        <p:spPr>
          <a:xfrm>
            <a:off x="4955786" y="10140229"/>
            <a:ext cx="10491536" cy="8786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B681F810-3FA6-E448-0BA7-89356B7B833A}"/>
              </a:ext>
            </a:extLst>
          </p:cNvPr>
          <p:cNvSpPr/>
          <p:nvPr/>
        </p:nvSpPr>
        <p:spPr>
          <a:xfrm>
            <a:off x="961301" y="9027472"/>
            <a:ext cx="14339192" cy="6720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65D3A32E-6EB5-92D6-162A-F0A16B484A86}"/>
              </a:ext>
            </a:extLst>
          </p:cNvPr>
          <p:cNvSpPr/>
          <p:nvPr/>
        </p:nvSpPr>
        <p:spPr>
          <a:xfrm>
            <a:off x="961301" y="9602904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5826205E-61EB-12D9-82BB-62EA7D7549C0}"/>
              </a:ext>
            </a:extLst>
          </p:cNvPr>
          <p:cNvSpPr/>
          <p:nvPr/>
        </p:nvSpPr>
        <p:spPr>
          <a:xfrm>
            <a:off x="961301" y="11127713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815AEB13-C7AA-BB67-D2BF-DA4E0DE132A6}"/>
              </a:ext>
            </a:extLst>
          </p:cNvPr>
          <p:cNvSpPr/>
          <p:nvPr/>
        </p:nvSpPr>
        <p:spPr>
          <a:xfrm>
            <a:off x="961301" y="10345649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F7DEA591-08E1-0A0F-3EAD-0E9B9F5B27E1}"/>
              </a:ext>
            </a:extLst>
          </p:cNvPr>
          <p:cNvSpPr/>
          <p:nvPr/>
        </p:nvSpPr>
        <p:spPr>
          <a:xfrm>
            <a:off x="961301" y="2824378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C0BE7EC8-6E06-C383-C7E9-B3288BE7B468}"/>
              </a:ext>
            </a:extLst>
          </p:cNvPr>
          <p:cNvSpPr/>
          <p:nvPr/>
        </p:nvSpPr>
        <p:spPr>
          <a:xfrm>
            <a:off x="961301" y="3567123"/>
            <a:ext cx="12706573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66433ED5-8608-1A83-165D-9C9CAD128277}"/>
              </a:ext>
            </a:extLst>
          </p:cNvPr>
          <p:cNvSpPr/>
          <p:nvPr/>
        </p:nvSpPr>
        <p:spPr>
          <a:xfrm>
            <a:off x="1137764" y="476647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BD238255-B51A-E140-D61B-D9DB8ECE0518}"/>
              </a:ext>
            </a:extLst>
          </p:cNvPr>
          <p:cNvSpPr/>
          <p:nvPr/>
        </p:nvSpPr>
        <p:spPr>
          <a:xfrm>
            <a:off x="1137764" y="1219392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15B1FFE7-3241-D52B-412D-511F0D2E8636}"/>
              </a:ext>
            </a:extLst>
          </p:cNvPr>
          <p:cNvSpPr/>
          <p:nvPr/>
        </p:nvSpPr>
        <p:spPr>
          <a:xfrm>
            <a:off x="10563725" y="2001456"/>
            <a:ext cx="4736767" cy="7676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20C091E9-2E5E-1851-D364-9CED48E97865}"/>
              </a:ext>
            </a:extLst>
          </p:cNvPr>
          <p:cNvSpPr/>
          <p:nvPr/>
        </p:nvSpPr>
        <p:spPr>
          <a:xfrm>
            <a:off x="11452837" y="6728779"/>
            <a:ext cx="2215037" cy="49299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5B1EB17C-888B-D757-0252-1E911EE31D1B}"/>
              </a:ext>
            </a:extLst>
          </p:cNvPr>
          <p:cNvSpPr/>
          <p:nvPr/>
        </p:nvSpPr>
        <p:spPr>
          <a:xfrm>
            <a:off x="14181395" y="6007901"/>
            <a:ext cx="1151355" cy="39212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6BE2C6C4-7DA0-B7B7-55C5-12DDE6BCB831}"/>
              </a:ext>
            </a:extLst>
          </p:cNvPr>
          <p:cNvSpPr/>
          <p:nvPr/>
        </p:nvSpPr>
        <p:spPr>
          <a:xfrm>
            <a:off x="961300" y="11909776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4319640B-4105-D4A2-6619-B249DC72338B}"/>
              </a:ext>
            </a:extLst>
          </p:cNvPr>
          <p:cNvSpPr/>
          <p:nvPr/>
        </p:nvSpPr>
        <p:spPr>
          <a:xfrm>
            <a:off x="961301" y="4563618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AA0AED51-10CD-3394-F84F-7D9DE23EDF74}"/>
              </a:ext>
            </a:extLst>
          </p:cNvPr>
          <p:cNvSpPr/>
          <p:nvPr/>
        </p:nvSpPr>
        <p:spPr>
          <a:xfrm>
            <a:off x="961300" y="5345681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22E489BB-AED3-101B-2F31-75A80C1440AB}"/>
              </a:ext>
            </a:extLst>
          </p:cNvPr>
          <p:cNvSpPr/>
          <p:nvPr/>
        </p:nvSpPr>
        <p:spPr>
          <a:xfrm>
            <a:off x="961300" y="6066532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8E4AF429-1D7F-8AB7-A90D-DB246A57A3F0}"/>
              </a:ext>
            </a:extLst>
          </p:cNvPr>
          <p:cNvSpPr/>
          <p:nvPr/>
        </p:nvSpPr>
        <p:spPr>
          <a:xfrm>
            <a:off x="961299" y="6848595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83285315-A77E-2A8C-4992-5DD8CA1ECDE6}"/>
              </a:ext>
            </a:extLst>
          </p:cNvPr>
          <p:cNvSpPr/>
          <p:nvPr/>
        </p:nvSpPr>
        <p:spPr>
          <a:xfrm>
            <a:off x="961300" y="7493212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FD56070D-BBD7-866F-C140-264CC3E7409F}"/>
              </a:ext>
            </a:extLst>
          </p:cNvPr>
          <p:cNvSpPr/>
          <p:nvPr/>
        </p:nvSpPr>
        <p:spPr>
          <a:xfrm>
            <a:off x="1137764" y="2020485"/>
            <a:ext cx="3731015" cy="66970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A1D57A7D-E7ED-779F-2A32-B767A7423435}"/>
              </a:ext>
            </a:extLst>
          </p:cNvPr>
          <p:cNvSpPr/>
          <p:nvPr/>
        </p:nvSpPr>
        <p:spPr>
          <a:xfrm>
            <a:off x="4868778" y="2001456"/>
            <a:ext cx="5408027" cy="71832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494D405F-22C8-D83D-25B1-D91480D3F05B}"/>
              </a:ext>
            </a:extLst>
          </p:cNvPr>
          <p:cNvSpPr/>
          <p:nvPr/>
        </p:nvSpPr>
        <p:spPr>
          <a:xfrm>
            <a:off x="4820068" y="4402332"/>
            <a:ext cx="6441490" cy="87865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1;p4">
            <a:extLst>
              <a:ext uri="{FF2B5EF4-FFF2-40B4-BE49-F238E27FC236}">
                <a16:creationId xmlns:a16="http://schemas.microsoft.com/office/drawing/2014/main" id="{FD33D6B6-7EB0-870E-28AD-42411F9D34BC}"/>
              </a:ext>
            </a:extLst>
          </p:cNvPr>
          <p:cNvSpPr/>
          <p:nvPr/>
        </p:nvSpPr>
        <p:spPr>
          <a:xfrm>
            <a:off x="4790403" y="5254403"/>
            <a:ext cx="6441490" cy="87865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1674DC59-9713-934E-CBA1-DCC67A262D28}"/>
              </a:ext>
            </a:extLst>
          </p:cNvPr>
          <p:cNvSpPr/>
          <p:nvPr/>
        </p:nvSpPr>
        <p:spPr>
          <a:xfrm>
            <a:off x="4842198" y="5960701"/>
            <a:ext cx="6441490" cy="87865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960B7C26-A92D-DA87-11B8-F8333D0DA78A}"/>
              </a:ext>
            </a:extLst>
          </p:cNvPr>
          <p:cNvSpPr/>
          <p:nvPr/>
        </p:nvSpPr>
        <p:spPr>
          <a:xfrm>
            <a:off x="4942219" y="6679741"/>
            <a:ext cx="6289673" cy="80576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669EF4D-6E14-CC00-3262-7B260E28C88F}"/>
              </a:ext>
            </a:extLst>
          </p:cNvPr>
          <p:cNvSpPr/>
          <p:nvPr/>
        </p:nvSpPr>
        <p:spPr>
          <a:xfrm>
            <a:off x="4847798" y="7340192"/>
            <a:ext cx="10629158" cy="73108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4;p4">
            <a:extLst>
              <a:ext uri="{FF2B5EF4-FFF2-40B4-BE49-F238E27FC236}">
                <a16:creationId xmlns:a16="http://schemas.microsoft.com/office/drawing/2014/main" id="{3A6880AA-FBE5-E08A-94D7-501CC04AAC2A}"/>
              </a:ext>
            </a:extLst>
          </p:cNvPr>
          <p:cNvSpPr/>
          <p:nvPr/>
        </p:nvSpPr>
        <p:spPr>
          <a:xfrm>
            <a:off x="4847798" y="8145855"/>
            <a:ext cx="10629158" cy="73108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4;p4">
            <a:extLst>
              <a:ext uri="{FF2B5EF4-FFF2-40B4-BE49-F238E27FC236}">
                <a16:creationId xmlns:a16="http://schemas.microsoft.com/office/drawing/2014/main" id="{F3003678-14F1-3716-B280-01DF5DC85586}"/>
              </a:ext>
            </a:extLst>
          </p:cNvPr>
          <p:cNvSpPr/>
          <p:nvPr/>
        </p:nvSpPr>
        <p:spPr>
          <a:xfrm>
            <a:off x="4820068" y="10910817"/>
            <a:ext cx="10656888" cy="96754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B6B48AC8-2F7E-39DD-73C2-52D6A219ED12}"/>
              </a:ext>
            </a:extLst>
          </p:cNvPr>
          <p:cNvSpPr/>
          <p:nvPr/>
        </p:nvSpPr>
        <p:spPr>
          <a:xfrm>
            <a:off x="4820068" y="11716480"/>
            <a:ext cx="10656888" cy="96754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4;p4">
            <a:extLst>
              <a:ext uri="{FF2B5EF4-FFF2-40B4-BE49-F238E27FC236}">
                <a16:creationId xmlns:a16="http://schemas.microsoft.com/office/drawing/2014/main" id="{A7284495-1C7D-53AA-7586-060C0E6FB982}"/>
              </a:ext>
            </a:extLst>
          </p:cNvPr>
          <p:cNvSpPr/>
          <p:nvPr/>
        </p:nvSpPr>
        <p:spPr>
          <a:xfrm>
            <a:off x="11261558" y="4445780"/>
            <a:ext cx="4215398" cy="66482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4;p4">
            <a:extLst>
              <a:ext uri="{FF2B5EF4-FFF2-40B4-BE49-F238E27FC236}">
                <a16:creationId xmlns:a16="http://schemas.microsoft.com/office/drawing/2014/main" id="{B0E071FE-9ABD-FC85-8CD4-C9A10EE6F970}"/>
              </a:ext>
            </a:extLst>
          </p:cNvPr>
          <p:cNvSpPr/>
          <p:nvPr/>
        </p:nvSpPr>
        <p:spPr>
          <a:xfrm>
            <a:off x="11261558" y="5251443"/>
            <a:ext cx="4215398" cy="66482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4;p4">
            <a:extLst>
              <a:ext uri="{FF2B5EF4-FFF2-40B4-BE49-F238E27FC236}">
                <a16:creationId xmlns:a16="http://schemas.microsoft.com/office/drawing/2014/main" id="{7CE7141A-7A3C-D4D1-8868-47A0168D256E}"/>
              </a:ext>
            </a:extLst>
          </p:cNvPr>
          <p:cNvSpPr/>
          <p:nvPr/>
        </p:nvSpPr>
        <p:spPr>
          <a:xfrm>
            <a:off x="11415211" y="6015382"/>
            <a:ext cx="2493294" cy="61851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4;p4">
            <a:extLst>
              <a:ext uri="{FF2B5EF4-FFF2-40B4-BE49-F238E27FC236}">
                <a16:creationId xmlns:a16="http://schemas.microsoft.com/office/drawing/2014/main" id="{70C065ED-E643-9903-69F1-C29B235DAE4C}"/>
              </a:ext>
            </a:extLst>
          </p:cNvPr>
          <p:cNvSpPr/>
          <p:nvPr/>
        </p:nvSpPr>
        <p:spPr>
          <a:xfrm>
            <a:off x="14149136" y="3574735"/>
            <a:ext cx="1246647" cy="6421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4;p4">
            <a:extLst>
              <a:ext uri="{FF2B5EF4-FFF2-40B4-BE49-F238E27FC236}">
                <a16:creationId xmlns:a16="http://schemas.microsoft.com/office/drawing/2014/main" id="{2983EE8E-884E-EA64-20C2-EA6AD92A4BE5}"/>
              </a:ext>
            </a:extLst>
          </p:cNvPr>
          <p:cNvSpPr/>
          <p:nvPr/>
        </p:nvSpPr>
        <p:spPr>
          <a:xfrm>
            <a:off x="14086103" y="6686133"/>
            <a:ext cx="1246647" cy="64217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8F7C019B-ED8B-8BE3-64A1-C54899FB29D3}"/>
              </a:ext>
            </a:extLst>
          </p:cNvPr>
          <p:cNvSpPr/>
          <p:nvPr/>
        </p:nvSpPr>
        <p:spPr>
          <a:xfrm>
            <a:off x="1137764" y="356331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ACB7583D-C1A0-3398-6BEC-ECDB493B041D}"/>
              </a:ext>
            </a:extLst>
          </p:cNvPr>
          <p:cNvSpPr/>
          <p:nvPr/>
        </p:nvSpPr>
        <p:spPr>
          <a:xfrm>
            <a:off x="1137764" y="1099076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02B020E9-4C08-0629-9075-B7218402124C}"/>
              </a:ext>
            </a:extLst>
          </p:cNvPr>
          <p:cNvSpPr/>
          <p:nvPr/>
        </p:nvSpPr>
        <p:spPr>
          <a:xfrm>
            <a:off x="3235567" y="1977733"/>
            <a:ext cx="4031507" cy="56856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A6E56F59-12A2-62D2-CA7F-1B6687E20133}"/>
              </a:ext>
            </a:extLst>
          </p:cNvPr>
          <p:cNvSpPr/>
          <p:nvPr/>
        </p:nvSpPr>
        <p:spPr>
          <a:xfrm>
            <a:off x="890337" y="4724850"/>
            <a:ext cx="14873538" cy="61098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E16C5D9C-99BC-9362-2049-A3627AEDAB62}"/>
              </a:ext>
            </a:extLst>
          </p:cNvPr>
          <p:cNvSpPr/>
          <p:nvPr/>
        </p:nvSpPr>
        <p:spPr>
          <a:xfrm>
            <a:off x="9938084" y="1641021"/>
            <a:ext cx="553887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4CED8EA5-52AD-8300-69A2-3747B245258F}"/>
              </a:ext>
            </a:extLst>
          </p:cNvPr>
          <p:cNvSpPr/>
          <p:nvPr/>
        </p:nvSpPr>
        <p:spPr>
          <a:xfrm>
            <a:off x="1137764" y="2383766"/>
            <a:ext cx="1433919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03B67BEC-C716-7895-BA2E-2645AE6CFF26}"/>
              </a:ext>
            </a:extLst>
          </p:cNvPr>
          <p:cNvSpPr/>
          <p:nvPr/>
        </p:nvSpPr>
        <p:spPr>
          <a:xfrm>
            <a:off x="1137764" y="1977733"/>
            <a:ext cx="1810884" cy="6042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64B3C692-53F6-7091-783A-AF6660BA34E7}"/>
              </a:ext>
            </a:extLst>
          </p:cNvPr>
          <p:cNvSpPr/>
          <p:nvPr/>
        </p:nvSpPr>
        <p:spPr>
          <a:xfrm>
            <a:off x="3235567" y="3262423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D79E7048-FDA0-B02C-A607-7EDFD282C632}"/>
              </a:ext>
            </a:extLst>
          </p:cNvPr>
          <p:cNvSpPr/>
          <p:nvPr/>
        </p:nvSpPr>
        <p:spPr>
          <a:xfrm>
            <a:off x="9938084" y="3001967"/>
            <a:ext cx="553887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6712472C-1C1B-8837-A33A-B0606DD40E6E}"/>
              </a:ext>
            </a:extLst>
          </p:cNvPr>
          <p:cNvSpPr/>
          <p:nvPr/>
        </p:nvSpPr>
        <p:spPr>
          <a:xfrm>
            <a:off x="1137764" y="3338679"/>
            <a:ext cx="1810884" cy="6042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E4AF211A-6817-0A0B-02CB-D12CFCF3E312}"/>
              </a:ext>
            </a:extLst>
          </p:cNvPr>
          <p:cNvSpPr/>
          <p:nvPr/>
        </p:nvSpPr>
        <p:spPr>
          <a:xfrm>
            <a:off x="890337" y="3974891"/>
            <a:ext cx="8760828" cy="73108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8A4E78B8-26DC-70D2-BE3E-A325810C7B74}"/>
              </a:ext>
            </a:extLst>
          </p:cNvPr>
          <p:cNvSpPr/>
          <p:nvPr/>
        </p:nvSpPr>
        <p:spPr>
          <a:xfrm>
            <a:off x="9938084" y="3800705"/>
            <a:ext cx="5538872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850AAB51-E5C1-B948-CA45-264DDF9C516A}"/>
              </a:ext>
            </a:extLst>
          </p:cNvPr>
          <p:cNvSpPr/>
          <p:nvPr/>
        </p:nvSpPr>
        <p:spPr>
          <a:xfrm>
            <a:off x="3198544" y="5265569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F247CBFC-2729-449F-7E26-97072FE72046}"/>
              </a:ext>
            </a:extLst>
          </p:cNvPr>
          <p:cNvSpPr/>
          <p:nvPr/>
        </p:nvSpPr>
        <p:spPr>
          <a:xfrm>
            <a:off x="1100741" y="5341825"/>
            <a:ext cx="1810884" cy="6042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959E1D51-C70D-9145-061D-83637AFB55FB}"/>
              </a:ext>
            </a:extLst>
          </p:cNvPr>
          <p:cNvSpPr/>
          <p:nvPr/>
        </p:nvSpPr>
        <p:spPr>
          <a:xfrm>
            <a:off x="3235567" y="6002326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3;p4">
            <a:extLst>
              <a:ext uri="{FF2B5EF4-FFF2-40B4-BE49-F238E27FC236}">
                <a16:creationId xmlns:a16="http://schemas.microsoft.com/office/drawing/2014/main" id="{FF587934-BA0F-31E6-8F3B-EEDDDFA60F7E}"/>
              </a:ext>
            </a:extLst>
          </p:cNvPr>
          <p:cNvSpPr/>
          <p:nvPr/>
        </p:nvSpPr>
        <p:spPr>
          <a:xfrm>
            <a:off x="1137764" y="6078582"/>
            <a:ext cx="1810884" cy="604241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F0BE4676-9832-0604-4244-E0DF31FCCEB8}"/>
              </a:ext>
            </a:extLst>
          </p:cNvPr>
          <p:cNvSpPr/>
          <p:nvPr/>
        </p:nvSpPr>
        <p:spPr>
          <a:xfrm>
            <a:off x="1100741" y="6702583"/>
            <a:ext cx="8837343" cy="75056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72D7680C-4116-C025-69E3-8EFE455B9304}"/>
              </a:ext>
            </a:extLst>
          </p:cNvPr>
          <p:cNvSpPr/>
          <p:nvPr/>
        </p:nvSpPr>
        <p:spPr>
          <a:xfrm>
            <a:off x="1137764" y="7403660"/>
            <a:ext cx="8837343" cy="75056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9659C31D-3ED1-5BD5-75C7-3D540B1D2823}"/>
              </a:ext>
            </a:extLst>
          </p:cNvPr>
          <p:cNvSpPr/>
          <p:nvPr/>
        </p:nvSpPr>
        <p:spPr>
          <a:xfrm>
            <a:off x="9115036" y="9264594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3;p4">
            <a:extLst>
              <a:ext uri="{FF2B5EF4-FFF2-40B4-BE49-F238E27FC236}">
                <a16:creationId xmlns:a16="http://schemas.microsoft.com/office/drawing/2014/main" id="{54AF07B4-6E91-058A-94C8-BC7FDF2FEA15}"/>
              </a:ext>
            </a:extLst>
          </p:cNvPr>
          <p:cNvSpPr/>
          <p:nvPr/>
        </p:nvSpPr>
        <p:spPr>
          <a:xfrm>
            <a:off x="1841191" y="9178274"/>
            <a:ext cx="7495313" cy="6448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450B2BDA-F515-A970-04D1-D109A5A09091}"/>
              </a:ext>
            </a:extLst>
          </p:cNvPr>
          <p:cNvSpPr/>
          <p:nvPr/>
        </p:nvSpPr>
        <p:spPr>
          <a:xfrm>
            <a:off x="9115036" y="9923536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964D7F5D-58B0-5822-38E0-683E5A3B77C0}"/>
              </a:ext>
            </a:extLst>
          </p:cNvPr>
          <p:cNvSpPr/>
          <p:nvPr/>
        </p:nvSpPr>
        <p:spPr>
          <a:xfrm>
            <a:off x="1841191" y="9837216"/>
            <a:ext cx="7495313" cy="6448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4;p4">
            <a:extLst>
              <a:ext uri="{FF2B5EF4-FFF2-40B4-BE49-F238E27FC236}">
                <a16:creationId xmlns:a16="http://schemas.microsoft.com/office/drawing/2014/main" id="{F60D322E-8CCA-A96F-920A-8562288AF6B3}"/>
              </a:ext>
            </a:extLst>
          </p:cNvPr>
          <p:cNvSpPr/>
          <p:nvPr/>
        </p:nvSpPr>
        <p:spPr>
          <a:xfrm>
            <a:off x="8858362" y="13751847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3;p4">
            <a:extLst>
              <a:ext uri="{FF2B5EF4-FFF2-40B4-BE49-F238E27FC236}">
                <a16:creationId xmlns:a16="http://schemas.microsoft.com/office/drawing/2014/main" id="{67512896-A202-DDD3-5B8B-3FC1007B8FE1}"/>
              </a:ext>
            </a:extLst>
          </p:cNvPr>
          <p:cNvSpPr/>
          <p:nvPr/>
        </p:nvSpPr>
        <p:spPr>
          <a:xfrm>
            <a:off x="1363049" y="13641141"/>
            <a:ext cx="7495313" cy="6448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09DACBDC-4DB6-6DA0-F3E4-76987A19711B}"/>
              </a:ext>
            </a:extLst>
          </p:cNvPr>
          <p:cNvSpPr/>
          <p:nvPr/>
        </p:nvSpPr>
        <p:spPr>
          <a:xfrm>
            <a:off x="8858362" y="14516428"/>
            <a:ext cx="6415598" cy="64481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3;p4">
            <a:extLst>
              <a:ext uri="{FF2B5EF4-FFF2-40B4-BE49-F238E27FC236}">
                <a16:creationId xmlns:a16="http://schemas.microsoft.com/office/drawing/2014/main" id="{5058CD3D-339E-C95A-7972-6507A27E8B2D}"/>
              </a:ext>
            </a:extLst>
          </p:cNvPr>
          <p:cNvSpPr/>
          <p:nvPr/>
        </p:nvSpPr>
        <p:spPr>
          <a:xfrm>
            <a:off x="1363049" y="14405722"/>
            <a:ext cx="7495313" cy="6448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4;p4">
            <a:extLst>
              <a:ext uri="{FF2B5EF4-FFF2-40B4-BE49-F238E27FC236}">
                <a16:creationId xmlns:a16="http://schemas.microsoft.com/office/drawing/2014/main" id="{980D418A-3B00-B21A-BAA7-698DF9773B30}"/>
              </a:ext>
            </a:extLst>
          </p:cNvPr>
          <p:cNvSpPr/>
          <p:nvPr/>
        </p:nvSpPr>
        <p:spPr>
          <a:xfrm>
            <a:off x="1064331" y="17626230"/>
            <a:ext cx="6202743" cy="8786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3;p4">
            <a:extLst>
              <a:ext uri="{FF2B5EF4-FFF2-40B4-BE49-F238E27FC236}">
                <a16:creationId xmlns:a16="http://schemas.microsoft.com/office/drawing/2014/main" id="{267AAB8F-E3D0-925A-F35A-D85A6E190E01}"/>
              </a:ext>
            </a:extLst>
          </p:cNvPr>
          <p:cNvSpPr/>
          <p:nvPr/>
        </p:nvSpPr>
        <p:spPr>
          <a:xfrm>
            <a:off x="7881936" y="17723119"/>
            <a:ext cx="7495313" cy="8786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3;p4">
            <a:extLst>
              <a:ext uri="{FF2B5EF4-FFF2-40B4-BE49-F238E27FC236}">
                <a16:creationId xmlns:a16="http://schemas.microsoft.com/office/drawing/2014/main" id="{4036134E-7EC9-2F11-5FCC-F2330B530AEB}"/>
              </a:ext>
            </a:extLst>
          </p:cNvPr>
          <p:cNvSpPr/>
          <p:nvPr/>
        </p:nvSpPr>
        <p:spPr>
          <a:xfrm>
            <a:off x="1503663" y="12094585"/>
            <a:ext cx="13770297" cy="64481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3;p4">
            <a:extLst>
              <a:ext uri="{FF2B5EF4-FFF2-40B4-BE49-F238E27FC236}">
                <a16:creationId xmlns:a16="http://schemas.microsoft.com/office/drawing/2014/main" id="{BC9C70F0-7C35-CA0A-7A47-FB3B727D5E41}"/>
              </a:ext>
            </a:extLst>
          </p:cNvPr>
          <p:cNvSpPr/>
          <p:nvPr/>
        </p:nvSpPr>
        <p:spPr>
          <a:xfrm>
            <a:off x="1422211" y="12825482"/>
            <a:ext cx="13770297" cy="64481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3;p4">
            <a:extLst>
              <a:ext uri="{FF2B5EF4-FFF2-40B4-BE49-F238E27FC236}">
                <a16:creationId xmlns:a16="http://schemas.microsoft.com/office/drawing/2014/main" id="{4380EB69-2062-8CFB-855E-3DFD6183ED23}"/>
              </a:ext>
            </a:extLst>
          </p:cNvPr>
          <p:cNvSpPr/>
          <p:nvPr/>
        </p:nvSpPr>
        <p:spPr>
          <a:xfrm>
            <a:off x="1182193" y="17189009"/>
            <a:ext cx="14294763" cy="64481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3;p4">
            <a:extLst>
              <a:ext uri="{FF2B5EF4-FFF2-40B4-BE49-F238E27FC236}">
                <a16:creationId xmlns:a16="http://schemas.microsoft.com/office/drawing/2014/main" id="{AC45D30C-F28D-9088-978C-54A3496F9EB2}"/>
              </a:ext>
            </a:extLst>
          </p:cNvPr>
          <p:cNvSpPr/>
          <p:nvPr/>
        </p:nvSpPr>
        <p:spPr>
          <a:xfrm>
            <a:off x="1841191" y="8392528"/>
            <a:ext cx="13554313" cy="69268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4;p4">
            <a:extLst>
              <a:ext uri="{FF2B5EF4-FFF2-40B4-BE49-F238E27FC236}">
                <a16:creationId xmlns:a16="http://schemas.microsoft.com/office/drawing/2014/main" id="{7DAF54EE-568E-32B0-0554-F8C8D0E07A54}"/>
              </a:ext>
            </a:extLst>
          </p:cNvPr>
          <p:cNvSpPr/>
          <p:nvPr/>
        </p:nvSpPr>
        <p:spPr>
          <a:xfrm>
            <a:off x="1040931" y="10509837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4;p4">
            <a:extLst>
              <a:ext uri="{FF2B5EF4-FFF2-40B4-BE49-F238E27FC236}">
                <a16:creationId xmlns:a16="http://schemas.microsoft.com/office/drawing/2014/main" id="{71E62611-4846-9E35-7538-753360FF15A1}"/>
              </a:ext>
            </a:extLst>
          </p:cNvPr>
          <p:cNvSpPr/>
          <p:nvPr/>
        </p:nvSpPr>
        <p:spPr>
          <a:xfrm>
            <a:off x="1077954" y="11210914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4;p4">
            <a:extLst>
              <a:ext uri="{FF2B5EF4-FFF2-40B4-BE49-F238E27FC236}">
                <a16:creationId xmlns:a16="http://schemas.microsoft.com/office/drawing/2014/main" id="{4BF9FCCE-B598-85D9-B538-4D91A5C0DEE1}"/>
              </a:ext>
            </a:extLst>
          </p:cNvPr>
          <p:cNvSpPr/>
          <p:nvPr/>
        </p:nvSpPr>
        <p:spPr>
          <a:xfrm>
            <a:off x="1182193" y="15277447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4;p4">
            <a:extLst>
              <a:ext uri="{FF2B5EF4-FFF2-40B4-BE49-F238E27FC236}">
                <a16:creationId xmlns:a16="http://schemas.microsoft.com/office/drawing/2014/main" id="{02005A95-9D98-5447-684B-916827737ADC}"/>
              </a:ext>
            </a:extLst>
          </p:cNvPr>
          <p:cNvSpPr/>
          <p:nvPr/>
        </p:nvSpPr>
        <p:spPr>
          <a:xfrm>
            <a:off x="1219216" y="15978524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2F0CB455-38C2-8CE2-DCB2-713F0796CD96}"/>
              </a:ext>
            </a:extLst>
          </p:cNvPr>
          <p:cNvSpPr/>
          <p:nvPr/>
        </p:nvSpPr>
        <p:spPr>
          <a:xfrm>
            <a:off x="1295747" y="16588753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4">
            <a:extLst>
              <a:ext uri="{FF2B5EF4-FFF2-40B4-BE49-F238E27FC236}">
                <a16:creationId xmlns:a16="http://schemas.microsoft.com/office/drawing/2014/main" id="{0F04ECDA-D31D-C5F4-076D-4407DA591B9F}"/>
              </a:ext>
            </a:extLst>
          </p:cNvPr>
          <p:cNvSpPr/>
          <p:nvPr/>
        </p:nvSpPr>
        <p:spPr>
          <a:xfrm>
            <a:off x="1064331" y="18641122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4;p4">
            <a:extLst>
              <a:ext uri="{FF2B5EF4-FFF2-40B4-BE49-F238E27FC236}">
                <a16:creationId xmlns:a16="http://schemas.microsoft.com/office/drawing/2014/main" id="{1CF133D8-67AC-F104-682D-29C67EB2CCEE}"/>
              </a:ext>
            </a:extLst>
          </p:cNvPr>
          <p:cNvSpPr/>
          <p:nvPr/>
        </p:nvSpPr>
        <p:spPr>
          <a:xfrm>
            <a:off x="991606" y="18966115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14;p4">
            <a:extLst>
              <a:ext uri="{FF2B5EF4-FFF2-40B4-BE49-F238E27FC236}">
                <a16:creationId xmlns:a16="http://schemas.microsoft.com/office/drawing/2014/main" id="{23F6E1E6-34A3-680E-4669-8EA0B7FB9F5E}"/>
              </a:ext>
            </a:extLst>
          </p:cNvPr>
          <p:cNvSpPr/>
          <p:nvPr/>
        </p:nvSpPr>
        <p:spPr>
          <a:xfrm>
            <a:off x="1028629" y="19667192"/>
            <a:ext cx="14354573" cy="73001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1;p4">
            <a:extLst>
              <a:ext uri="{FF2B5EF4-FFF2-40B4-BE49-F238E27FC236}">
                <a16:creationId xmlns:a16="http://schemas.microsoft.com/office/drawing/2014/main" id="{47440752-31C9-B59C-C9FE-02B8C8266071}"/>
              </a:ext>
            </a:extLst>
          </p:cNvPr>
          <p:cNvSpPr/>
          <p:nvPr/>
        </p:nvSpPr>
        <p:spPr>
          <a:xfrm>
            <a:off x="1028628" y="7987273"/>
            <a:ext cx="8307876" cy="5194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4F27C215-4058-5D4F-A3A3-DB1B80BCA07B}"/>
              </a:ext>
            </a:extLst>
          </p:cNvPr>
          <p:cNvSpPr/>
          <p:nvPr/>
        </p:nvSpPr>
        <p:spPr>
          <a:xfrm>
            <a:off x="1456180" y="409074"/>
            <a:ext cx="14136745" cy="8887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EB4FE516-E27A-C300-BEB0-634A4622C51F}"/>
              </a:ext>
            </a:extLst>
          </p:cNvPr>
          <p:cNvSpPr/>
          <p:nvPr/>
        </p:nvSpPr>
        <p:spPr>
          <a:xfrm>
            <a:off x="1456180" y="985035"/>
            <a:ext cx="14136745" cy="8887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5776647E-31F3-1CD9-8632-B0BD859903C0}"/>
              </a:ext>
            </a:extLst>
          </p:cNvPr>
          <p:cNvSpPr/>
          <p:nvPr/>
        </p:nvSpPr>
        <p:spPr>
          <a:xfrm>
            <a:off x="631857" y="1949116"/>
            <a:ext cx="6226143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BD36289F-8A40-69A2-D4AB-284BC77826A8}"/>
              </a:ext>
            </a:extLst>
          </p:cNvPr>
          <p:cNvSpPr/>
          <p:nvPr/>
        </p:nvSpPr>
        <p:spPr>
          <a:xfrm>
            <a:off x="668880" y="2650193"/>
            <a:ext cx="6226143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B9493381-BE46-9336-3061-D940729C4917}"/>
              </a:ext>
            </a:extLst>
          </p:cNvPr>
          <p:cNvSpPr/>
          <p:nvPr/>
        </p:nvSpPr>
        <p:spPr>
          <a:xfrm>
            <a:off x="668880" y="3426635"/>
            <a:ext cx="6226143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BBA52AEE-E61A-444C-81F1-3D4841A3133B}"/>
              </a:ext>
            </a:extLst>
          </p:cNvPr>
          <p:cNvSpPr/>
          <p:nvPr/>
        </p:nvSpPr>
        <p:spPr>
          <a:xfrm>
            <a:off x="705904" y="4127712"/>
            <a:ext cx="5309886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;p4">
            <a:extLst>
              <a:ext uri="{FF2B5EF4-FFF2-40B4-BE49-F238E27FC236}">
                <a16:creationId xmlns:a16="http://schemas.microsoft.com/office/drawing/2014/main" id="{3BB1F6C1-8FD3-20D8-E1B1-F9345EBB535B}"/>
              </a:ext>
            </a:extLst>
          </p:cNvPr>
          <p:cNvSpPr/>
          <p:nvPr/>
        </p:nvSpPr>
        <p:spPr>
          <a:xfrm>
            <a:off x="705904" y="4974789"/>
            <a:ext cx="5309886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09AE67CF-C093-5D6A-0C7B-D20D66DAC01F}"/>
              </a:ext>
            </a:extLst>
          </p:cNvPr>
          <p:cNvSpPr/>
          <p:nvPr/>
        </p:nvSpPr>
        <p:spPr>
          <a:xfrm>
            <a:off x="742927" y="5675866"/>
            <a:ext cx="5309886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B545A939-F852-E5A0-580F-18DA7A98336B}"/>
              </a:ext>
            </a:extLst>
          </p:cNvPr>
          <p:cNvSpPr/>
          <p:nvPr/>
        </p:nvSpPr>
        <p:spPr>
          <a:xfrm>
            <a:off x="1074873" y="9886874"/>
            <a:ext cx="8887274" cy="63332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EFC0CE92-A5E7-A246-0C25-493435AB58D6}"/>
              </a:ext>
            </a:extLst>
          </p:cNvPr>
          <p:cNvSpPr/>
          <p:nvPr/>
        </p:nvSpPr>
        <p:spPr>
          <a:xfrm>
            <a:off x="1074873" y="10522312"/>
            <a:ext cx="4411527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7F599285-CFE6-47EE-1278-414A885D67B7}"/>
              </a:ext>
            </a:extLst>
          </p:cNvPr>
          <p:cNvSpPr/>
          <p:nvPr/>
        </p:nvSpPr>
        <p:spPr>
          <a:xfrm>
            <a:off x="1074873" y="11157750"/>
            <a:ext cx="4411527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7569B92A-9392-6F69-2FB7-1296D3586ADE}"/>
              </a:ext>
            </a:extLst>
          </p:cNvPr>
          <p:cNvSpPr/>
          <p:nvPr/>
        </p:nvSpPr>
        <p:spPr>
          <a:xfrm>
            <a:off x="14282412" y="3446299"/>
            <a:ext cx="1310513" cy="4193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8AED9D76-9899-789C-DD3F-0A4D25BEFDC4}"/>
              </a:ext>
            </a:extLst>
          </p:cNvPr>
          <p:cNvSpPr/>
          <p:nvPr/>
        </p:nvSpPr>
        <p:spPr>
          <a:xfrm>
            <a:off x="14245389" y="7133162"/>
            <a:ext cx="1310513" cy="4193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A4EAE969-43F1-4D0A-CF3E-3B23329AF7E6}"/>
              </a:ext>
            </a:extLst>
          </p:cNvPr>
          <p:cNvSpPr/>
          <p:nvPr/>
        </p:nvSpPr>
        <p:spPr>
          <a:xfrm>
            <a:off x="14282412" y="7834239"/>
            <a:ext cx="1310513" cy="4193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FE3D922D-0A09-5E36-6F4C-FB08AFDE68B9}"/>
              </a:ext>
            </a:extLst>
          </p:cNvPr>
          <p:cNvSpPr/>
          <p:nvPr/>
        </p:nvSpPr>
        <p:spPr>
          <a:xfrm>
            <a:off x="14282412" y="10464575"/>
            <a:ext cx="1310513" cy="4193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CAF43733-FC28-00CC-C28E-BA8171C7EF0D}"/>
              </a:ext>
            </a:extLst>
          </p:cNvPr>
          <p:cNvSpPr/>
          <p:nvPr/>
        </p:nvSpPr>
        <p:spPr>
          <a:xfrm>
            <a:off x="14319435" y="11165652"/>
            <a:ext cx="1310513" cy="41938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915A0239-53EA-BAEF-F88F-B4CB730A1FA8}"/>
              </a:ext>
            </a:extLst>
          </p:cNvPr>
          <p:cNvSpPr/>
          <p:nvPr/>
        </p:nvSpPr>
        <p:spPr>
          <a:xfrm>
            <a:off x="5676173" y="9306022"/>
            <a:ext cx="4411527" cy="65206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3;p4">
            <a:extLst>
              <a:ext uri="{FF2B5EF4-FFF2-40B4-BE49-F238E27FC236}">
                <a16:creationId xmlns:a16="http://schemas.microsoft.com/office/drawing/2014/main" id="{143C22A8-A543-5EE8-379C-A822C21D0D4C}"/>
              </a:ext>
            </a:extLst>
          </p:cNvPr>
          <p:cNvSpPr/>
          <p:nvPr/>
        </p:nvSpPr>
        <p:spPr>
          <a:xfrm>
            <a:off x="10087700" y="2726292"/>
            <a:ext cx="5849525" cy="72161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3;p4">
            <a:extLst>
              <a:ext uri="{FF2B5EF4-FFF2-40B4-BE49-F238E27FC236}">
                <a16:creationId xmlns:a16="http://schemas.microsoft.com/office/drawing/2014/main" id="{C9E7B23F-E4FF-1890-FA7E-BD62899AD50B}"/>
              </a:ext>
            </a:extLst>
          </p:cNvPr>
          <p:cNvSpPr/>
          <p:nvPr/>
        </p:nvSpPr>
        <p:spPr>
          <a:xfrm>
            <a:off x="1074873" y="8360608"/>
            <a:ext cx="14862352" cy="8887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3;p4">
            <a:extLst>
              <a:ext uri="{FF2B5EF4-FFF2-40B4-BE49-F238E27FC236}">
                <a16:creationId xmlns:a16="http://schemas.microsoft.com/office/drawing/2014/main" id="{013242C2-89E8-3BF7-AE96-B1179703A7B3}"/>
              </a:ext>
            </a:extLst>
          </p:cNvPr>
          <p:cNvSpPr/>
          <p:nvPr/>
        </p:nvSpPr>
        <p:spPr>
          <a:xfrm>
            <a:off x="988198" y="9137051"/>
            <a:ext cx="4411527" cy="86182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3;p4">
            <a:extLst>
              <a:ext uri="{FF2B5EF4-FFF2-40B4-BE49-F238E27FC236}">
                <a16:creationId xmlns:a16="http://schemas.microsoft.com/office/drawing/2014/main" id="{0B9441E7-EE7D-E7BC-153D-465AD9A98F9E}"/>
              </a:ext>
            </a:extLst>
          </p:cNvPr>
          <p:cNvSpPr/>
          <p:nvPr/>
        </p:nvSpPr>
        <p:spPr>
          <a:xfrm>
            <a:off x="10048822" y="9249324"/>
            <a:ext cx="5801728" cy="63332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46B596DD-8F13-1658-79BE-68038C46BF4D}"/>
              </a:ext>
            </a:extLst>
          </p:cNvPr>
          <p:cNvSpPr/>
          <p:nvPr/>
        </p:nvSpPr>
        <p:spPr>
          <a:xfrm>
            <a:off x="10135497" y="9831249"/>
            <a:ext cx="4475747" cy="8364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B3480901-D0A0-8F98-1AD5-C48CB1E3F9A7}"/>
              </a:ext>
            </a:extLst>
          </p:cNvPr>
          <p:cNvSpPr/>
          <p:nvPr/>
        </p:nvSpPr>
        <p:spPr>
          <a:xfrm>
            <a:off x="12371063" y="1918230"/>
            <a:ext cx="3258885" cy="63591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1;p4">
            <a:extLst>
              <a:ext uri="{FF2B5EF4-FFF2-40B4-BE49-F238E27FC236}">
                <a16:creationId xmlns:a16="http://schemas.microsoft.com/office/drawing/2014/main" id="{C031AF3D-859F-BC4C-1330-0004D9DFBBCC}"/>
              </a:ext>
            </a:extLst>
          </p:cNvPr>
          <p:cNvSpPr/>
          <p:nvPr/>
        </p:nvSpPr>
        <p:spPr>
          <a:xfrm>
            <a:off x="6001505" y="4198347"/>
            <a:ext cx="9554397" cy="7229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1;p4">
            <a:extLst>
              <a:ext uri="{FF2B5EF4-FFF2-40B4-BE49-F238E27FC236}">
                <a16:creationId xmlns:a16="http://schemas.microsoft.com/office/drawing/2014/main" id="{2316C4A9-1D7A-2ADC-5B5D-703881FBB057}"/>
              </a:ext>
            </a:extLst>
          </p:cNvPr>
          <p:cNvSpPr/>
          <p:nvPr/>
        </p:nvSpPr>
        <p:spPr>
          <a:xfrm>
            <a:off x="6001504" y="5049556"/>
            <a:ext cx="9554397" cy="7229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E2BAE616-5062-C0E5-7EE7-19C4097AF1DC}"/>
              </a:ext>
            </a:extLst>
          </p:cNvPr>
          <p:cNvSpPr/>
          <p:nvPr/>
        </p:nvSpPr>
        <p:spPr>
          <a:xfrm>
            <a:off x="5830286" y="10538934"/>
            <a:ext cx="8489149" cy="8122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53731EDA-F8F6-CF96-7D74-6B0AE10DB3ED}"/>
              </a:ext>
            </a:extLst>
          </p:cNvPr>
          <p:cNvSpPr/>
          <p:nvPr/>
        </p:nvSpPr>
        <p:spPr>
          <a:xfrm>
            <a:off x="5843125" y="11119786"/>
            <a:ext cx="8489149" cy="8122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A198240D-1886-3A50-8044-6286340648EB}"/>
              </a:ext>
            </a:extLst>
          </p:cNvPr>
          <p:cNvSpPr/>
          <p:nvPr/>
        </p:nvSpPr>
        <p:spPr>
          <a:xfrm>
            <a:off x="7881937" y="7798490"/>
            <a:ext cx="6516568" cy="7439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1;p4">
            <a:extLst>
              <a:ext uri="{FF2B5EF4-FFF2-40B4-BE49-F238E27FC236}">
                <a16:creationId xmlns:a16="http://schemas.microsoft.com/office/drawing/2014/main" id="{4ADBFEC1-E787-7A55-3040-98F93DA0E2F4}"/>
              </a:ext>
            </a:extLst>
          </p:cNvPr>
          <p:cNvSpPr/>
          <p:nvPr/>
        </p:nvSpPr>
        <p:spPr>
          <a:xfrm>
            <a:off x="7985924" y="7133162"/>
            <a:ext cx="6516568" cy="7439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0420B4E9-48E3-07F3-1977-452931729321}"/>
              </a:ext>
            </a:extLst>
          </p:cNvPr>
          <p:cNvSpPr/>
          <p:nvPr/>
        </p:nvSpPr>
        <p:spPr>
          <a:xfrm>
            <a:off x="12371063" y="5817391"/>
            <a:ext cx="3184838" cy="68704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2;p4">
            <a:extLst>
              <a:ext uri="{FF2B5EF4-FFF2-40B4-BE49-F238E27FC236}">
                <a16:creationId xmlns:a16="http://schemas.microsoft.com/office/drawing/2014/main" id="{8BA71BC1-3E88-BFF5-A0CC-C65C8F1BB481}"/>
              </a:ext>
            </a:extLst>
          </p:cNvPr>
          <p:cNvSpPr/>
          <p:nvPr/>
        </p:nvSpPr>
        <p:spPr>
          <a:xfrm>
            <a:off x="8058097" y="1975855"/>
            <a:ext cx="4312966" cy="62217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2;p4">
            <a:extLst>
              <a:ext uri="{FF2B5EF4-FFF2-40B4-BE49-F238E27FC236}">
                <a16:creationId xmlns:a16="http://schemas.microsoft.com/office/drawing/2014/main" id="{AC998457-2A38-EA1B-92C6-4E5D9BF88976}"/>
              </a:ext>
            </a:extLst>
          </p:cNvPr>
          <p:cNvSpPr/>
          <p:nvPr/>
        </p:nvSpPr>
        <p:spPr>
          <a:xfrm>
            <a:off x="8058097" y="3323774"/>
            <a:ext cx="6187292" cy="67699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2;p4">
            <a:extLst>
              <a:ext uri="{FF2B5EF4-FFF2-40B4-BE49-F238E27FC236}">
                <a16:creationId xmlns:a16="http://schemas.microsoft.com/office/drawing/2014/main" id="{603EB189-6986-7E10-98E8-1A01BE1D379F}"/>
              </a:ext>
            </a:extLst>
          </p:cNvPr>
          <p:cNvSpPr/>
          <p:nvPr/>
        </p:nvSpPr>
        <p:spPr>
          <a:xfrm>
            <a:off x="8032458" y="2554146"/>
            <a:ext cx="1921315" cy="7492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2;p4">
            <a:extLst>
              <a:ext uri="{FF2B5EF4-FFF2-40B4-BE49-F238E27FC236}">
                <a16:creationId xmlns:a16="http://schemas.microsoft.com/office/drawing/2014/main" id="{8BF76E89-41E0-23E8-6F08-A0CCDF5A068F}"/>
              </a:ext>
            </a:extLst>
          </p:cNvPr>
          <p:cNvSpPr/>
          <p:nvPr/>
        </p:nvSpPr>
        <p:spPr>
          <a:xfrm>
            <a:off x="9104066" y="6495612"/>
            <a:ext cx="6451835" cy="70983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2;p4">
            <a:extLst>
              <a:ext uri="{FF2B5EF4-FFF2-40B4-BE49-F238E27FC236}">
                <a16:creationId xmlns:a16="http://schemas.microsoft.com/office/drawing/2014/main" id="{B25DA9F3-7539-4DE4-B619-AFD05F9A7AF6}"/>
              </a:ext>
            </a:extLst>
          </p:cNvPr>
          <p:cNvSpPr/>
          <p:nvPr/>
        </p:nvSpPr>
        <p:spPr>
          <a:xfrm>
            <a:off x="9078428" y="5764189"/>
            <a:ext cx="2269985" cy="74390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1;p4">
            <a:extLst>
              <a:ext uri="{FF2B5EF4-FFF2-40B4-BE49-F238E27FC236}">
                <a16:creationId xmlns:a16="http://schemas.microsoft.com/office/drawing/2014/main" id="{49989AFB-EE1E-5540-91EF-5D02B637A321}"/>
              </a:ext>
            </a:extLst>
          </p:cNvPr>
          <p:cNvSpPr/>
          <p:nvPr/>
        </p:nvSpPr>
        <p:spPr>
          <a:xfrm>
            <a:off x="14689002" y="9793550"/>
            <a:ext cx="838712" cy="63384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80D9A82B-47FC-4280-1E14-889BB93C51E0}"/>
              </a:ext>
            </a:extLst>
          </p:cNvPr>
          <p:cNvSpPr/>
          <p:nvPr/>
        </p:nvSpPr>
        <p:spPr>
          <a:xfrm>
            <a:off x="1095233" y="481263"/>
            <a:ext cx="9203800" cy="9368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1460A3D0-F2C7-FDE6-4BBB-2039867607EE}"/>
              </a:ext>
            </a:extLst>
          </p:cNvPr>
          <p:cNvSpPr/>
          <p:nvPr/>
        </p:nvSpPr>
        <p:spPr>
          <a:xfrm>
            <a:off x="1095233" y="1057224"/>
            <a:ext cx="9203800" cy="9368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200AD9D9-3777-4804-9944-4BB1D4695500}"/>
              </a:ext>
            </a:extLst>
          </p:cNvPr>
          <p:cNvSpPr/>
          <p:nvPr/>
        </p:nvSpPr>
        <p:spPr>
          <a:xfrm>
            <a:off x="1095233" y="3335533"/>
            <a:ext cx="10914882" cy="67387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FFAF3B4A-C6CA-E1AE-8C36-85A01533A8AE}"/>
              </a:ext>
            </a:extLst>
          </p:cNvPr>
          <p:cNvSpPr/>
          <p:nvPr/>
        </p:nvSpPr>
        <p:spPr>
          <a:xfrm>
            <a:off x="1111207" y="2738294"/>
            <a:ext cx="9554397" cy="87954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28CFD7F1-D643-3031-1CC4-3E18A610F486}"/>
              </a:ext>
            </a:extLst>
          </p:cNvPr>
          <p:cNvSpPr/>
          <p:nvPr/>
        </p:nvSpPr>
        <p:spPr>
          <a:xfrm>
            <a:off x="1095233" y="2015344"/>
            <a:ext cx="11297293" cy="7229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E7FA626E-0048-E4DA-C66B-FC989F963193}"/>
              </a:ext>
            </a:extLst>
          </p:cNvPr>
          <p:cNvSpPr/>
          <p:nvPr/>
        </p:nvSpPr>
        <p:spPr>
          <a:xfrm>
            <a:off x="744636" y="4044938"/>
            <a:ext cx="11647891" cy="6499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5D5FA73-DE7B-6F55-A211-C8D9EFE02FD0}"/>
              </a:ext>
            </a:extLst>
          </p:cNvPr>
          <p:cNvSpPr/>
          <p:nvPr/>
        </p:nvSpPr>
        <p:spPr>
          <a:xfrm>
            <a:off x="744635" y="4694921"/>
            <a:ext cx="11647891" cy="6499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80247EEB-67F5-A141-8D2F-93E4195B44D1}"/>
              </a:ext>
            </a:extLst>
          </p:cNvPr>
          <p:cNvSpPr/>
          <p:nvPr/>
        </p:nvSpPr>
        <p:spPr>
          <a:xfrm>
            <a:off x="744634" y="5316054"/>
            <a:ext cx="11647891" cy="79697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20B9AE09-DB58-36D5-0D26-0ED1BE81DEB0}"/>
              </a:ext>
            </a:extLst>
          </p:cNvPr>
          <p:cNvSpPr/>
          <p:nvPr/>
        </p:nvSpPr>
        <p:spPr>
          <a:xfrm>
            <a:off x="1079259" y="6734159"/>
            <a:ext cx="10930856" cy="7263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3ACD1723-519F-477E-0DB3-51942870CABA}"/>
              </a:ext>
            </a:extLst>
          </p:cNvPr>
          <p:cNvSpPr/>
          <p:nvPr/>
        </p:nvSpPr>
        <p:spPr>
          <a:xfrm>
            <a:off x="1095233" y="6113026"/>
            <a:ext cx="11297292" cy="9559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8034F4B4-9B2B-7DDC-8DFD-E6FFDA2397A2}"/>
              </a:ext>
            </a:extLst>
          </p:cNvPr>
          <p:cNvSpPr/>
          <p:nvPr/>
        </p:nvSpPr>
        <p:spPr>
          <a:xfrm>
            <a:off x="1079259" y="7433215"/>
            <a:ext cx="10930856" cy="7263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2F661315-8AC5-FAB1-438F-E2D25CC57B4E}"/>
              </a:ext>
            </a:extLst>
          </p:cNvPr>
          <p:cNvSpPr/>
          <p:nvPr/>
        </p:nvSpPr>
        <p:spPr>
          <a:xfrm>
            <a:off x="1079259" y="11016457"/>
            <a:ext cx="10930856" cy="7263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96579FCC-E273-19BE-1877-A86F93B93252}"/>
              </a:ext>
            </a:extLst>
          </p:cNvPr>
          <p:cNvSpPr/>
          <p:nvPr/>
        </p:nvSpPr>
        <p:spPr>
          <a:xfrm>
            <a:off x="1079259" y="11715513"/>
            <a:ext cx="10930856" cy="7263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28C2A972-EDE5-11AD-F57A-A21AEA2BA0EE}"/>
              </a:ext>
            </a:extLst>
          </p:cNvPr>
          <p:cNvSpPr/>
          <p:nvPr/>
        </p:nvSpPr>
        <p:spPr>
          <a:xfrm>
            <a:off x="1079259" y="8650047"/>
            <a:ext cx="9203800" cy="9368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3;p4">
            <a:extLst>
              <a:ext uri="{FF2B5EF4-FFF2-40B4-BE49-F238E27FC236}">
                <a16:creationId xmlns:a16="http://schemas.microsoft.com/office/drawing/2014/main" id="{B28AC63C-248F-6BF3-8FEB-0027216BEF73}"/>
              </a:ext>
            </a:extLst>
          </p:cNvPr>
          <p:cNvSpPr/>
          <p:nvPr/>
        </p:nvSpPr>
        <p:spPr>
          <a:xfrm>
            <a:off x="1079259" y="9226008"/>
            <a:ext cx="9203800" cy="9368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16117014-448A-6ABA-F671-12EA97AC9A52}"/>
              </a:ext>
            </a:extLst>
          </p:cNvPr>
          <p:cNvSpPr/>
          <p:nvPr/>
        </p:nvSpPr>
        <p:spPr>
          <a:xfrm>
            <a:off x="10924674" y="412624"/>
            <a:ext cx="4839201" cy="70752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AF76DA95-FDC0-683E-BD1A-08F7D7CEA418}"/>
              </a:ext>
            </a:extLst>
          </p:cNvPr>
          <p:cNvSpPr/>
          <p:nvPr/>
        </p:nvSpPr>
        <p:spPr>
          <a:xfrm>
            <a:off x="10924673" y="1062607"/>
            <a:ext cx="4839201" cy="70752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1;p4">
            <a:extLst>
              <a:ext uri="{FF2B5EF4-FFF2-40B4-BE49-F238E27FC236}">
                <a16:creationId xmlns:a16="http://schemas.microsoft.com/office/drawing/2014/main" id="{D3892A29-F0B8-3436-B0DC-062572952E86}"/>
              </a:ext>
            </a:extLst>
          </p:cNvPr>
          <p:cNvSpPr/>
          <p:nvPr/>
        </p:nvSpPr>
        <p:spPr>
          <a:xfrm>
            <a:off x="10924673" y="8839035"/>
            <a:ext cx="4839201" cy="70752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1;p4">
            <a:extLst>
              <a:ext uri="{FF2B5EF4-FFF2-40B4-BE49-F238E27FC236}">
                <a16:creationId xmlns:a16="http://schemas.microsoft.com/office/drawing/2014/main" id="{9AB4D7AF-9B89-D19B-8B17-B50EA79BAA0A}"/>
              </a:ext>
            </a:extLst>
          </p:cNvPr>
          <p:cNvSpPr/>
          <p:nvPr/>
        </p:nvSpPr>
        <p:spPr>
          <a:xfrm>
            <a:off x="10924672" y="9489018"/>
            <a:ext cx="4839201" cy="70752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1;p4">
            <a:extLst>
              <a:ext uri="{FF2B5EF4-FFF2-40B4-BE49-F238E27FC236}">
                <a16:creationId xmlns:a16="http://schemas.microsoft.com/office/drawing/2014/main" id="{2C3C2D12-522E-419D-6EA2-4AB1AFD31BB2}"/>
              </a:ext>
            </a:extLst>
          </p:cNvPr>
          <p:cNvSpPr/>
          <p:nvPr/>
        </p:nvSpPr>
        <p:spPr>
          <a:xfrm>
            <a:off x="12392525" y="11316610"/>
            <a:ext cx="3116449" cy="6908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1;p4">
            <a:extLst>
              <a:ext uri="{FF2B5EF4-FFF2-40B4-BE49-F238E27FC236}">
                <a16:creationId xmlns:a16="http://schemas.microsoft.com/office/drawing/2014/main" id="{932D6308-F220-1C93-722B-037E98956680}"/>
              </a:ext>
            </a:extLst>
          </p:cNvPr>
          <p:cNvSpPr/>
          <p:nvPr/>
        </p:nvSpPr>
        <p:spPr>
          <a:xfrm>
            <a:off x="12392524" y="11966593"/>
            <a:ext cx="3116449" cy="6908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1;p4">
            <a:extLst>
              <a:ext uri="{FF2B5EF4-FFF2-40B4-BE49-F238E27FC236}">
                <a16:creationId xmlns:a16="http://schemas.microsoft.com/office/drawing/2014/main" id="{3C28EA39-86DC-176B-01EF-E5EEDF0D7C6B}"/>
              </a:ext>
            </a:extLst>
          </p:cNvPr>
          <p:cNvSpPr/>
          <p:nvPr/>
        </p:nvSpPr>
        <p:spPr>
          <a:xfrm>
            <a:off x="1079259" y="10196540"/>
            <a:ext cx="14429714" cy="7839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1C92875F-A2E5-DFC4-9AEA-7D91DDDC793A}"/>
              </a:ext>
            </a:extLst>
          </p:cNvPr>
          <p:cNvSpPr/>
          <p:nvPr/>
        </p:nvSpPr>
        <p:spPr>
          <a:xfrm>
            <a:off x="12392523" y="8148139"/>
            <a:ext cx="3116449" cy="6908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1;p4">
            <a:extLst>
              <a:ext uri="{FF2B5EF4-FFF2-40B4-BE49-F238E27FC236}">
                <a16:creationId xmlns:a16="http://schemas.microsoft.com/office/drawing/2014/main" id="{121C2C8B-B973-74C0-D957-ED23A394D53F}"/>
              </a:ext>
            </a:extLst>
          </p:cNvPr>
          <p:cNvSpPr/>
          <p:nvPr/>
        </p:nvSpPr>
        <p:spPr>
          <a:xfrm>
            <a:off x="12392522" y="7458901"/>
            <a:ext cx="3116449" cy="6908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1;p4">
            <a:extLst>
              <a:ext uri="{FF2B5EF4-FFF2-40B4-BE49-F238E27FC236}">
                <a16:creationId xmlns:a16="http://schemas.microsoft.com/office/drawing/2014/main" id="{A1962A59-75F4-EAB9-69AE-6F1AFF1143B2}"/>
              </a:ext>
            </a:extLst>
          </p:cNvPr>
          <p:cNvSpPr/>
          <p:nvPr/>
        </p:nvSpPr>
        <p:spPr>
          <a:xfrm>
            <a:off x="10834297" y="2733397"/>
            <a:ext cx="4373619" cy="67387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73438B86-BA15-F4C5-FD22-58763398F818}"/>
              </a:ext>
            </a:extLst>
          </p:cNvPr>
          <p:cNvSpPr/>
          <p:nvPr/>
        </p:nvSpPr>
        <p:spPr>
          <a:xfrm>
            <a:off x="12392522" y="3293730"/>
            <a:ext cx="2986222" cy="7229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7B04E910-3F1F-2789-9F31-A9A9A689061A}"/>
              </a:ext>
            </a:extLst>
          </p:cNvPr>
          <p:cNvSpPr/>
          <p:nvPr/>
        </p:nvSpPr>
        <p:spPr>
          <a:xfrm>
            <a:off x="13114420" y="1838199"/>
            <a:ext cx="2412151" cy="85078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3;p4">
            <a:extLst>
              <a:ext uri="{FF2B5EF4-FFF2-40B4-BE49-F238E27FC236}">
                <a16:creationId xmlns:a16="http://schemas.microsoft.com/office/drawing/2014/main" id="{F2F9F148-970F-2FC7-6AE8-EC3B96E66CC2}"/>
              </a:ext>
            </a:extLst>
          </p:cNvPr>
          <p:cNvSpPr/>
          <p:nvPr/>
        </p:nvSpPr>
        <p:spPr>
          <a:xfrm>
            <a:off x="13137159" y="5193973"/>
            <a:ext cx="2241585" cy="64998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1CE77060-4B2C-2B1C-28E5-7662ABF8421B}"/>
              </a:ext>
            </a:extLst>
          </p:cNvPr>
          <p:cNvSpPr/>
          <p:nvPr/>
        </p:nvSpPr>
        <p:spPr>
          <a:xfrm>
            <a:off x="12408499" y="5991867"/>
            <a:ext cx="2970245" cy="72295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A2A9FEC7-1497-2B87-482A-7967280B7582}"/>
              </a:ext>
            </a:extLst>
          </p:cNvPr>
          <p:cNvSpPr/>
          <p:nvPr/>
        </p:nvSpPr>
        <p:spPr>
          <a:xfrm>
            <a:off x="12392521" y="6811886"/>
            <a:ext cx="2970245" cy="72295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A3D9E195-E90D-2F28-1999-0D1A8F1C63E1}"/>
              </a:ext>
            </a:extLst>
          </p:cNvPr>
          <p:cNvSpPr/>
          <p:nvPr/>
        </p:nvSpPr>
        <p:spPr>
          <a:xfrm>
            <a:off x="1002562" y="5895473"/>
            <a:ext cx="7411458" cy="5756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D7246D64-C2DB-98F2-3467-F04E687FE9FC}"/>
              </a:ext>
            </a:extLst>
          </p:cNvPr>
          <p:cNvSpPr/>
          <p:nvPr/>
        </p:nvSpPr>
        <p:spPr>
          <a:xfrm>
            <a:off x="1002562" y="6471118"/>
            <a:ext cx="7411458" cy="5756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2;p4">
            <a:extLst>
              <a:ext uri="{FF2B5EF4-FFF2-40B4-BE49-F238E27FC236}">
                <a16:creationId xmlns:a16="http://schemas.microsoft.com/office/drawing/2014/main" id="{EECB6311-4276-AFA1-9EAB-5CB765B444C9}"/>
              </a:ext>
            </a:extLst>
          </p:cNvPr>
          <p:cNvSpPr/>
          <p:nvPr/>
        </p:nvSpPr>
        <p:spPr>
          <a:xfrm>
            <a:off x="4138863" y="3807590"/>
            <a:ext cx="3743074" cy="5756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E6F990E9-451F-1239-9DC5-E7FE6BC91660}"/>
              </a:ext>
            </a:extLst>
          </p:cNvPr>
          <p:cNvSpPr/>
          <p:nvPr/>
        </p:nvSpPr>
        <p:spPr>
          <a:xfrm>
            <a:off x="4138863" y="4505420"/>
            <a:ext cx="3743074" cy="5756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3D3A66BD-0ED9-14E8-2638-F9879410DD07}"/>
              </a:ext>
            </a:extLst>
          </p:cNvPr>
          <p:cNvSpPr/>
          <p:nvPr/>
        </p:nvSpPr>
        <p:spPr>
          <a:xfrm>
            <a:off x="1002563" y="8305172"/>
            <a:ext cx="6879374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79034603-CE59-41F9-1D85-3AF16670B03B}"/>
              </a:ext>
            </a:extLst>
          </p:cNvPr>
          <p:cNvSpPr/>
          <p:nvPr/>
        </p:nvSpPr>
        <p:spPr>
          <a:xfrm>
            <a:off x="1002562" y="8955155"/>
            <a:ext cx="6879374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79700F7C-8A51-B3F0-65DD-896996AC691E}"/>
              </a:ext>
            </a:extLst>
          </p:cNvPr>
          <p:cNvSpPr/>
          <p:nvPr/>
        </p:nvSpPr>
        <p:spPr>
          <a:xfrm>
            <a:off x="9192125" y="8305172"/>
            <a:ext cx="6101269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5676EBFC-2AAE-160D-67E1-4D222614080F}"/>
              </a:ext>
            </a:extLst>
          </p:cNvPr>
          <p:cNvSpPr/>
          <p:nvPr/>
        </p:nvSpPr>
        <p:spPr>
          <a:xfrm>
            <a:off x="9192124" y="8955155"/>
            <a:ext cx="6101269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49CD2493-4B36-6280-6FB5-000370D680A1}"/>
              </a:ext>
            </a:extLst>
          </p:cNvPr>
          <p:cNvSpPr/>
          <p:nvPr/>
        </p:nvSpPr>
        <p:spPr>
          <a:xfrm>
            <a:off x="1002563" y="447872"/>
            <a:ext cx="14470048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BBC44908-B6AE-BE8A-22DD-D6637D0F79B2}"/>
              </a:ext>
            </a:extLst>
          </p:cNvPr>
          <p:cNvSpPr/>
          <p:nvPr/>
        </p:nvSpPr>
        <p:spPr>
          <a:xfrm>
            <a:off x="1002562" y="1097855"/>
            <a:ext cx="14470048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72B4943C-50EB-1D78-67D1-975B145C3A38}"/>
              </a:ext>
            </a:extLst>
          </p:cNvPr>
          <p:cNvSpPr/>
          <p:nvPr/>
        </p:nvSpPr>
        <p:spPr>
          <a:xfrm>
            <a:off x="1002563" y="2324415"/>
            <a:ext cx="6879373" cy="92259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AAB59309-0C7C-032B-82DD-F885463FC015}"/>
              </a:ext>
            </a:extLst>
          </p:cNvPr>
          <p:cNvSpPr/>
          <p:nvPr/>
        </p:nvSpPr>
        <p:spPr>
          <a:xfrm>
            <a:off x="1002562" y="3247010"/>
            <a:ext cx="14470048" cy="64998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A993D891-AB69-EA0B-995F-932FEE4DF467}"/>
              </a:ext>
            </a:extLst>
          </p:cNvPr>
          <p:cNvSpPr/>
          <p:nvPr/>
        </p:nvSpPr>
        <p:spPr>
          <a:xfrm>
            <a:off x="10178715" y="6471118"/>
            <a:ext cx="5114677" cy="82224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806EFC05-7811-0DAA-D7DE-F7FF44449CB3}"/>
              </a:ext>
            </a:extLst>
          </p:cNvPr>
          <p:cNvSpPr/>
          <p:nvPr/>
        </p:nvSpPr>
        <p:spPr>
          <a:xfrm>
            <a:off x="1203158" y="7121101"/>
            <a:ext cx="14269452" cy="5340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4E68609C-0651-B528-C11F-30A32F1E93E5}"/>
              </a:ext>
            </a:extLst>
          </p:cNvPr>
          <p:cNvSpPr/>
          <p:nvPr/>
        </p:nvSpPr>
        <p:spPr>
          <a:xfrm>
            <a:off x="1102860" y="7829032"/>
            <a:ext cx="14269452" cy="5340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2C948254-D06F-7DEB-9DB8-B341E5EC2396}"/>
              </a:ext>
            </a:extLst>
          </p:cNvPr>
          <p:cNvSpPr/>
          <p:nvPr/>
        </p:nvSpPr>
        <p:spPr>
          <a:xfrm>
            <a:off x="7881935" y="3822657"/>
            <a:ext cx="7762207" cy="7981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6B5510EA-B675-1864-BEAB-F24BAE1EA78C}"/>
              </a:ext>
            </a:extLst>
          </p:cNvPr>
          <p:cNvSpPr/>
          <p:nvPr/>
        </p:nvSpPr>
        <p:spPr>
          <a:xfrm>
            <a:off x="7881935" y="4521713"/>
            <a:ext cx="7762207" cy="7981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56B19FC6-4D19-E548-D42C-B025A6BB5B4E}"/>
              </a:ext>
            </a:extLst>
          </p:cNvPr>
          <p:cNvSpPr/>
          <p:nvPr/>
        </p:nvSpPr>
        <p:spPr>
          <a:xfrm>
            <a:off x="7817472" y="1832910"/>
            <a:ext cx="7762207" cy="7981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CAE505A1-E7FE-7EB2-0651-3955B7768EF0}"/>
              </a:ext>
            </a:extLst>
          </p:cNvPr>
          <p:cNvSpPr/>
          <p:nvPr/>
        </p:nvSpPr>
        <p:spPr>
          <a:xfrm>
            <a:off x="7817472" y="2531966"/>
            <a:ext cx="7762207" cy="7981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07B51E82-C2C6-8CCC-5F74-7DEC0B836145}"/>
              </a:ext>
            </a:extLst>
          </p:cNvPr>
          <p:cNvSpPr/>
          <p:nvPr/>
        </p:nvSpPr>
        <p:spPr>
          <a:xfrm>
            <a:off x="7982233" y="8363120"/>
            <a:ext cx="1209891" cy="73151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0CDB2255-D545-9B47-12CE-FFA7561D6A13}"/>
              </a:ext>
            </a:extLst>
          </p:cNvPr>
          <p:cNvSpPr/>
          <p:nvPr/>
        </p:nvSpPr>
        <p:spPr>
          <a:xfrm>
            <a:off x="7982233" y="9062176"/>
            <a:ext cx="1209891" cy="73151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4;p4">
            <a:extLst>
              <a:ext uri="{FF2B5EF4-FFF2-40B4-BE49-F238E27FC236}">
                <a16:creationId xmlns:a16="http://schemas.microsoft.com/office/drawing/2014/main" id="{07B5542D-C2F2-B228-080F-409F3ED81155}"/>
              </a:ext>
            </a:extLst>
          </p:cNvPr>
          <p:cNvSpPr/>
          <p:nvPr/>
        </p:nvSpPr>
        <p:spPr>
          <a:xfrm>
            <a:off x="7881935" y="9724117"/>
            <a:ext cx="1209891" cy="73151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B5DEC4BA-2408-F707-4AB4-C8347E007CF3}"/>
              </a:ext>
            </a:extLst>
          </p:cNvPr>
          <p:cNvSpPr/>
          <p:nvPr/>
        </p:nvSpPr>
        <p:spPr>
          <a:xfrm>
            <a:off x="938098" y="10469786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1;p4">
            <a:extLst>
              <a:ext uri="{FF2B5EF4-FFF2-40B4-BE49-F238E27FC236}">
                <a16:creationId xmlns:a16="http://schemas.microsoft.com/office/drawing/2014/main" id="{C6860AE9-F385-D552-04C7-0D13F6DC4EB3}"/>
              </a:ext>
            </a:extLst>
          </p:cNvPr>
          <p:cNvSpPr/>
          <p:nvPr/>
        </p:nvSpPr>
        <p:spPr>
          <a:xfrm>
            <a:off x="938097" y="11119769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1;p4">
            <a:extLst>
              <a:ext uri="{FF2B5EF4-FFF2-40B4-BE49-F238E27FC236}">
                <a16:creationId xmlns:a16="http://schemas.microsoft.com/office/drawing/2014/main" id="{85F4FEB3-2DC4-61E1-7077-E3C33B0A6671}"/>
              </a:ext>
            </a:extLst>
          </p:cNvPr>
          <p:cNvSpPr/>
          <p:nvPr/>
        </p:nvSpPr>
        <p:spPr>
          <a:xfrm>
            <a:off x="988247" y="9621529"/>
            <a:ext cx="6879373" cy="108283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3;p4">
            <a:extLst>
              <a:ext uri="{FF2B5EF4-FFF2-40B4-BE49-F238E27FC236}">
                <a16:creationId xmlns:a16="http://schemas.microsoft.com/office/drawing/2014/main" id="{EED97417-A479-DB67-1F98-741357EA3182}"/>
              </a:ext>
            </a:extLst>
          </p:cNvPr>
          <p:cNvSpPr/>
          <p:nvPr/>
        </p:nvSpPr>
        <p:spPr>
          <a:xfrm>
            <a:off x="1203158" y="5273048"/>
            <a:ext cx="14090233" cy="64998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8E0778AB-0D55-718C-5E88-4C8CD18258B2}"/>
              </a:ext>
            </a:extLst>
          </p:cNvPr>
          <p:cNvSpPr/>
          <p:nvPr/>
        </p:nvSpPr>
        <p:spPr>
          <a:xfrm>
            <a:off x="1130970" y="10086125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C1CBD701-D169-9D2C-C1EC-AFAF7EFBD85C}"/>
              </a:ext>
            </a:extLst>
          </p:cNvPr>
          <p:cNvSpPr/>
          <p:nvPr/>
        </p:nvSpPr>
        <p:spPr>
          <a:xfrm>
            <a:off x="1130970" y="4451684"/>
            <a:ext cx="3248526" cy="61565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DDB2B0D4-E8D8-59E3-EA37-A27022150DFB}"/>
              </a:ext>
            </a:extLst>
          </p:cNvPr>
          <p:cNvSpPr/>
          <p:nvPr/>
        </p:nvSpPr>
        <p:spPr>
          <a:xfrm>
            <a:off x="13258799" y="1034716"/>
            <a:ext cx="1692443" cy="57555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362972DD-06AB-15E7-8A2C-8C8E8D2D418B}"/>
              </a:ext>
            </a:extLst>
          </p:cNvPr>
          <p:cNvSpPr/>
          <p:nvPr/>
        </p:nvSpPr>
        <p:spPr>
          <a:xfrm>
            <a:off x="13258799" y="1860884"/>
            <a:ext cx="1692443" cy="57555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71354DF4-0F00-2BA5-7229-7EF3EECB2001}"/>
              </a:ext>
            </a:extLst>
          </p:cNvPr>
          <p:cNvSpPr/>
          <p:nvPr/>
        </p:nvSpPr>
        <p:spPr>
          <a:xfrm>
            <a:off x="14293516" y="333855"/>
            <a:ext cx="1192748" cy="57555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5BB225B5-7987-1963-3E09-3CD3D35C4029}"/>
              </a:ext>
            </a:extLst>
          </p:cNvPr>
          <p:cNvSpPr/>
          <p:nvPr/>
        </p:nvSpPr>
        <p:spPr>
          <a:xfrm>
            <a:off x="9753599" y="6971101"/>
            <a:ext cx="5732665" cy="87540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34B4673C-A299-1608-2688-AB0D46A1BFED}"/>
              </a:ext>
            </a:extLst>
          </p:cNvPr>
          <p:cNvSpPr/>
          <p:nvPr/>
        </p:nvSpPr>
        <p:spPr>
          <a:xfrm>
            <a:off x="9753598" y="8532133"/>
            <a:ext cx="5732665" cy="87540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B6512763-CCA1-0A2D-F90F-DC88F683E253}"/>
              </a:ext>
            </a:extLst>
          </p:cNvPr>
          <p:cNvSpPr/>
          <p:nvPr/>
        </p:nvSpPr>
        <p:spPr>
          <a:xfrm>
            <a:off x="7694044" y="7841823"/>
            <a:ext cx="7881938" cy="57555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D0D635A5-E46D-AFC4-2B0E-5D0BCBEE9385}"/>
              </a:ext>
            </a:extLst>
          </p:cNvPr>
          <p:cNvSpPr/>
          <p:nvPr/>
        </p:nvSpPr>
        <p:spPr>
          <a:xfrm>
            <a:off x="7660472" y="9459055"/>
            <a:ext cx="7881938" cy="57555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803C17B7-AD11-194B-E5E6-D86C16915444}"/>
              </a:ext>
            </a:extLst>
          </p:cNvPr>
          <p:cNvSpPr/>
          <p:nvPr/>
        </p:nvSpPr>
        <p:spPr>
          <a:xfrm>
            <a:off x="1130969" y="9309128"/>
            <a:ext cx="6529503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7188489D-1FDC-2953-D04A-F0250273B288}"/>
              </a:ext>
            </a:extLst>
          </p:cNvPr>
          <p:cNvSpPr/>
          <p:nvPr/>
        </p:nvSpPr>
        <p:spPr>
          <a:xfrm>
            <a:off x="1130970" y="7076715"/>
            <a:ext cx="2887578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9C884B6F-4CCF-0FA0-D9B1-BE7F83BD33E3}"/>
              </a:ext>
            </a:extLst>
          </p:cNvPr>
          <p:cNvSpPr/>
          <p:nvPr/>
        </p:nvSpPr>
        <p:spPr>
          <a:xfrm>
            <a:off x="1074824" y="7755218"/>
            <a:ext cx="2887578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A308592A-31A4-C949-6074-2D6486AA804F}"/>
              </a:ext>
            </a:extLst>
          </p:cNvPr>
          <p:cNvSpPr/>
          <p:nvPr/>
        </p:nvSpPr>
        <p:spPr>
          <a:xfrm>
            <a:off x="1050765" y="495489"/>
            <a:ext cx="2887578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E2229D00-C863-A7D5-7FBD-9F143B9F2D70}"/>
              </a:ext>
            </a:extLst>
          </p:cNvPr>
          <p:cNvSpPr/>
          <p:nvPr/>
        </p:nvSpPr>
        <p:spPr>
          <a:xfrm>
            <a:off x="866278" y="5644963"/>
            <a:ext cx="2887578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F95CEF2B-2F79-74FA-72F2-33155E49612A}"/>
              </a:ext>
            </a:extLst>
          </p:cNvPr>
          <p:cNvSpPr/>
          <p:nvPr/>
        </p:nvSpPr>
        <p:spPr>
          <a:xfrm>
            <a:off x="1074824" y="5118860"/>
            <a:ext cx="2887578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2D5D13FD-58F7-A1B7-4622-3EE29E969E36}"/>
              </a:ext>
            </a:extLst>
          </p:cNvPr>
          <p:cNvSpPr/>
          <p:nvPr/>
        </p:nvSpPr>
        <p:spPr>
          <a:xfrm>
            <a:off x="1074824" y="6292598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2318D7CE-C929-B535-8B71-ADFE609410B1}"/>
              </a:ext>
            </a:extLst>
          </p:cNvPr>
          <p:cNvSpPr/>
          <p:nvPr/>
        </p:nvSpPr>
        <p:spPr>
          <a:xfrm>
            <a:off x="1130970" y="2596150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1F881C3C-4D77-558B-2A29-865C5EDBF825}"/>
              </a:ext>
            </a:extLst>
          </p:cNvPr>
          <p:cNvSpPr/>
          <p:nvPr/>
        </p:nvSpPr>
        <p:spPr>
          <a:xfrm>
            <a:off x="4015468" y="7208467"/>
            <a:ext cx="5516665" cy="49051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0EC70686-97EA-6047-071C-ED7B6583FBB3}"/>
              </a:ext>
            </a:extLst>
          </p:cNvPr>
          <p:cNvSpPr/>
          <p:nvPr/>
        </p:nvSpPr>
        <p:spPr>
          <a:xfrm>
            <a:off x="3421910" y="8671521"/>
            <a:ext cx="6054076" cy="5755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F31A80D5-4AF0-36BD-7DAF-8BCDF9247E1E}"/>
              </a:ext>
            </a:extLst>
          </p:cNvPr>
          <p:cNvSpPr/>
          <p:nvPr/>
        </p:nvSpPr>
        <p:spPr>
          <a:xfrm>
            <a:off x="3962402" y="7846507"/>
            <a:ext cx="3476605" cy="61453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96CD13EE-FCE2-F2C8-FA02-6F92C2D06DD8}"/>
              </a:ext>
            </a:extLst>
          </p:cNvPr>
          <p:cNvSpPr/>
          <p:nvPr/>
        </p:nvSpPr>
        <p:spPr>
          <a:xfrm>
            <a:off x="3502125" y="1351687"/>
            <a:ext cx="4158347" cy="5755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4;p4">
            <a:extLst>
              <a:ext uri="{FF2B5EF4-FFF2-40B4-BE49-F238E27FC236}">
                <a16:creationId xmlns:a16="http://schemas.microsoft.com/office/drawing/2014/main" id="{6CA5E190-F5D5-911F-1EE1-58BD12DA3D7C}"/>
              </a:ext>
            </a:extLst>
          </p:cNvPr>
          <p:cNvSpPr/>
          <p:nvPr/>
        </p:nvSpPr>
        <p:spPr>
          <a:xfrm>
            <a:off x="1050765" y="1989295"/>
            <a:ext cx="6609707" cy="59630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4;p4">
            <a:extLst>
              <a:ext uri="{FF2B5EF4-FFF2-40B4-BE49-F238E27FC236}">
                <a16:creationId xmlns:a16="http://schemas.microsoft.com/office/drawing/2014/main" id="{E873FBD9-52AF-983C-E71A-C84434EA0FE8}"/>
              </a:ext>
            </a:extLst>
          </p:cNvPr>
          <p:cNvSpPr/>
          <p:nvPr/>
        </p:nvSpPr>
        <p:spPr>
          <a:xfrm>
            <a:off x="1050765" y="3938050"/>
            <a:ext cx="13900477" cy="60448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7D88CE13-969B-8CBF-74FA-504EB01E71C9}"/>
              </a:ext>
            </a:extLst>
          </p:cNvPr>
          <p:cNvSpPr/>
          <p:nvPr/>
        </p:nvSpPr>
        <p:spPr>
          <a:xfrm>
            <a:off x="1050765" y="3172809"/>
            <a:ext cx="13900477" cy="60448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10490B9B-C8BC-1F03-02CE-980954FA5056}"/>
              </a:ext>
            </a:extLst>
          </p:cNvPr>
          <p:cNvSpPr/>
          <p:nvPr/>
        </p:nvSpPr>
        <p:spPr>
          <a:xfrm>
            <a:off x="11306967" y="1177225"/>
            <a:ext cx="1692443" cy="5755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4;p4">
            <a:extLst>
              <a:ext uri="{FF2B5EF4-FFF2-40B4-BE49-F238E27FC236}">
                <a16:creationId xmlns:a16="http://schemas.microsoft.com/office/drawing/2014/main" id="{69EA1AC8-7808-82DB-8AC7-F1C663DFDD99}"/>
              </a:ext>
            </a:extLst>
          </p:cNvPr>
          <p:cNvSpPr/>
          <p:nvPr/>
        </p:nvSpPr>
        <p:spPr>
          <a:xfrm>
            <a:off x="11415528" y="1860883"/>
            <a:ext cx="1692443" cy="5755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4;p4">
            <a:extLst>
              <a:ext uri="{FF2B5EF4-FFF2-40B4-BE49-F238E27FC236}">
                <a16:creationId xmlns:a16="http://schemas.microsoft.com/office/drawing/2014/main" id="{60FDF10F-9AF7-EC2C-181A-74689F58F162}"/>
              </a:ext>
            </a:extLst>
          </p:cNvPr>
          <p:cNvSpPr/>
          <p:nvPr/>
        </p:nvSpPr>
        <p:spPr>
          <a:xfrm>
            <a:off x="11117179" y="5716979"/>
            <a:ext cx="4130842" cy="56537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4;p4">
            <a:extLst>
              <a:ext uri="{FF2B5EF4-FFF2-40B4-BE49-F238E27FC236}">
                <a16:creationId xmlns:a16="http://schemas.microsoft.com/office/drawing/2014/main" id="{75219161-4A4A-2EE4-D8CE-8C8C51F1D9BF}"/>
              </a:ext>
            </a:extLst>
          </p:cNvPr>
          <p:cNvSpPr/>
          <p:nvPr/>
        </p:nvSpPr>
        <p:spPr>
          <a:xfrm>
            <a:off x="11117179" y="4951738"/>
            <a:ext cx="4130842" cy="56537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4;p4">
            <a:extLst>
              <a:ext uri="{FF2B5EF4-FFF2-40B4-BE49-F238E27FC236}">
                <a16:creationId xmlns:a16="http://schemas.microsoft.com/office/drawing/2014/main" id="{06B4A434-4A5F-67D1-8D21-2523374247CA}"/>
              </a:ext>
            </a:extLst>
          </p:cNvPr>
          <p:cNvSpPr/>
          <p:nvPr/>
        </p:nvSpPr>
        <p:spPr>
          <a:xfrm>
            <a:off x="14951242" y="1834362"/>
            <a:ext cx="624740" cy="60552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4;p4">
            <a:extLst>
              <a:ext uri="{FF2B5EF4-FFF2-40B4-BE49-F238E27FC236}">
                <a16:creationId xmlns:a16="http://schemas.microsoft.com/office/drawing/2014/main" id="{68B1D123-E5E8-D94B-CCE1-2CDA2FE36F19}"/>
              </a:ext>
            </a:extLst>
          </p:cNvPr>
          <p:cNvSpPr/>
          <p:nvPr/>
        </p:nvSpPr>
        <p:spPr>
          <a:xfrm>
            <a:off x="14951242" y="1069121"/>
            <a:ext cx="624740" cy="60552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D1DEF32C-959F-8429-0B69-847B41046A60}"/>
              </a:ext>
            </a:extLst>
          </p:cNvPr>
          <p:cNvSpPr/>
          <p:nvPr/>
        </p:nvSpPr>
        <p:spPr>
          <a:xfrm>
            <a:off x="2712059" y="1251284"/>
            <a:ext cx="5493478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FAB0E830-36D3-CFA6-181A-DF28DD4B8FE8}"/>
              </a:ext>
            </a:extLst>
          </p:cNvPr>
          <p:cNvSpPr/>
          <p:nvPr/>
        </p:nvSpPr>
        <p:spPr>
          <a:xfrm>
            <a:off x="2712059" y="2041542"/>
            <a:ext cx="5493478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70216AE9-F1A1-4894-C00B-266F53758C87}"/>
              </a:ext>
            </a:extLst>
          </p:cNvPr>
          <p:cNvSpPr/>
          <p:nvPr/>
        </p:nvSpPr>
        <p:spPr>
          <a:xfrm>
            <a:off x="2712059" y="2691782"/>
            <a:ext cx="5493478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253AEE07-502B-9932-0AF6-D6CA74E0DD57}"/>
              </a:ext>
            </a:extLst>
          </p:cNvPr>
          <p:cNvSpPr/>
          <p:nvPr/>
        </p:nvSpPr>
        <p:spPr>
          <a:xfrm>
            <a:off x="12175957" y="296223"/>
            <a:ext cx="3272589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0;p4">
            <a:extLst>
              <a:ext uri="{FF2B5EF4-FFF2-40B4-BE49-F238E27FC236}">
                <a16:creationId xmlns:a16="http://schemas.microsoft.com/office/drawing/2014/main" id="{DE6A977E-C68E-DBEA-6555-A88315275B6A}"/>
              </a:ext>
            </a:extLst>
          </p:cNvPr>
          <p:cNvSpPr/>
          <p:nvPr/>
        </p:nvSpPr>
        <p:spPr>
          <a:xfrm>
            <a:off x="12161478" y="1230860"/>
            <a:ext cx="3272589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0;p4">
            <a:extLst>
              <a:ext uri="{FF2B5EF4-FFF2-40B4-BE49-F238E27FC236}">
                <a16:creationId xmlns:a16="http://schemas.microsoft.com/office/drawing/2014/main" id="{E6C7A815-B608-09CA-A3AB-F898FA8C33F0}"/>
              </a:ext>
            </a:extLst>
          </p:cNvPr>
          <p:cNvSpPr/>
          <p:nvPr/>
        </p:nvSpPr>
        <p:spPr>
          <a:xfrm>
            <a:off x="12175957" y="2907815"/>
            <a:ext cx="3272589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404397C3-BD7B-BE17-0026-A9144476AC98}"/>
              </a:ext>
            </a:extLst>
          </p:cNvPr>
          <p:cNvSpPr/>
          <p:nvPr/>
        </p:nvSpPr>
        <p:spPr>
          <a:xfrm>
            <a:off x="8588039" y="3337032"/>
            <a:ext cx="2120066" cy="81068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0;p4">
            <a:extLst>
              <a:ext uri="{FF2B5EF4-FFF2-40B4-BE49-F238E27FC236}">
                <a16:creationId xmlns:a16="http://schemas.microsoft.com/office/drawing/2014/main" id="{7BB46CD7-1FC4-9305-1703-B7F1759F635E}"/>
              </a:ext>
            </a:extLst>
          </p:cNvPr>
          <p:cNvSpPr/>
          <p:nvPr/>
        </p:nvSpPr>
        <p:spPr>
          <a:xfrm>
            <a:off x="1412649" y="9168432"/>
            <a:ext cx="13843393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0;p4">
            <a:extLst>
              <a:ext uri="{FF2B5EF4-FFF2-40B4-BE49-F238E27FC236}">
                <a16:creationId xmlns:a16="http://schemas.microsoft.com/office/drawing/2014/main" id="{18CEC9B3-2240-C65A-5898-5FF3E337587F}"/>
              </a:ext>
            </a:extLst>
          </p:cNvPr>
          <p:cNvSpPr/>
          <p:nvPr/>
        </p:nvSpPr>
        <p:spPr>
          <a:xfrm>
            <a:off x="1196080" y="10734146"/>
            <a:ext cx="2654025" cy="81068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A1C06C21-D1FD-06D5-46B0-6DFEAC2A71B0}"/>
              </a:ext>
            </a:extLst>
          </p:cNvPr>
          <p:cNvSpPr/>
          <p:nvPr/>
        </p:nvSpPr>
        <p:spPr>
          <a:xfrm>
            <a:off x="3225406" y="11254179"/>
            <a:ext cx="11741878" cy="84839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21285602-393C-3DF5-ABB0-E42DCECE6B0F}"/>
              </a:ext>
            </a:extLst>
          </p:cNvPr>
          <p:cNvSpPr/>
          <p:nvPr/>
        </p:nvSpPr>
        <p:spPr>
          <a:xfrm>
            <a:off x="4521365" y="15184320"/>
            <a:ext cx="10927181" cy="62981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04F1109D-858A-2CD8-AE48-18A4F1B6214C}"/>
              </a:ext>
            </a:extLst>
          </p:cNvPr>
          <p:cNvSpPr/>
          <p:nvPr/>
        </p:nvSpPr>
        <p:spPr>
          <a:xfrm>
            <a:off x="1234681" y="13176973"/>
            <a:ext cx="12721951" cy="62981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3;p4">
            <a:extLst>
              <a:ext uri="{FF2B5EF4-FFF2-40B4-BE49-F238E27FC236}">
                <a16:creationId xmlns:a16="http://schemas.microsoft.com/office/drawing/2014/main" id="{9184A0C9-A4CA-AC84-5998-014CCEBEA917}"/>
              </a:ext>
            </a:extLst>
          </p:cNvPr>
          <p:cNvSpPr/>
          <p:nvPr/>
        </p:nvSpPr>
        <p:spPr>
          <a:xfrm>
            <a:off x="1090300" y="4056127"/>
            <a:ext cx="14343767" cy="81068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CC1E9D90-3B05-4148-8686-69C7B743B2E3}"/>
              </a:ext>
            </a:extLst>
          </p:cNvPr>
          <p:cNvSpPr/>
          <p:nvPr/>
        </p:nvSpPr>
        <p:spPr>
          <a:xfrm>
            <a:off x="1196081" y="5585904"/>
            <a:ext cx="1787752" cy="66101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9CA8410B-FE76-587E-9B15-0F75876B5F79}"/>
              </a:ext>
            </a:extLst>
          </p:cNvPr>
          <p:cNvSpPr/>
          <p:nvPr/>
        </p:nvSpPr>
        <p:spPr>
          <a:xfrm>
            <a:off x="1196080" y="6118094"/>
            <a:ext cx="12086784" cy="64885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215AD13D-65CC-5482-F95B-67DEA0649620}"/>
              </a:ext>
            </a:extLst>
          </p:cNvPr>
          <p:cNvSpPr/>
          <p:nvPr/>
        </p:nvSpPr>
        <p:spPr>
          <a:xfrm>
            <a:off x="1196080" y="6936986"/>
            <a:ext cx="12086784" cy="7633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F1D8817F-91CA-23BC-7989-BBB9AC684D67}"/>
              </a:ext>
            </a:extLst>
          </p:cNvPr>
          <p:cNvSpPr/>
          <p:nvPr/>
        </p:nvSpPr>
        <p:spPr>
          <a:xfrm>
            <a:off x="7609600" y="4740563"/>
            <a:ext cx="3098505" cy="72996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C69C1FF1-3BCF-7A56-483A-C3D571549536}"/>
              </a:ext>
            </a:extLst>
          </p:cNvPr>
          <p:cNvSpPr/>
          <p:nvPr/>
        </p:nvSpPr>
        <p:spPr>
          <a:xfrm>
            <a:off x="7881936" y="5525243"/>
            <a:ext cx="7552131" cy="87867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C16F28C6-C119-A494-CB0C-08243D4C70AE}"/>
              </a:ext>
            </a:extLst>
          </p:cNvPr>
          <p:cNvSpPr/>
          <p:nvPr/>
        </p:nvSpPr>
        <p:spPr>
          <a:xfrm>
            <a:off x="1110008" y="4867332"/>
            <a:ext cx="2654026" cy="41127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FE8CE9A7-82E0-59D2-603A-6FCAB832FA7F}"/>
              </a:ext>
            </a:extLst>
          </p:cNvPr>
          <p:cNvSpPr/>
          <p:nvPr/>
        </p:nvSpPr>
        <p:spPr>
          <a:xfrm>
            <a:off x="8973521" y="9994668"/>
            <a:ext cx="2023342" cy="7336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5FA73EA4-2F21-E8CB-0CDA-52D1ED93D122}"/>
              </a:ext>
            </a:extLst>
          </p:cNvPr>
          <p:cNvSpPr/>
          <p:nvPr/>
        </p:nvSpPr>
        <p:spPr>
          <a:xfrm>
            <a:off x="6583984" y="11869629"/>
            <a:ext cx="8537143" cy="85807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D9E88A74-E7F2-B461-71FB-DEAFD92FEDA2}"/>
              </a:ext>
            </a:extLst>
          </p:cNvPr>
          <p:cNvSpPr/>
          <p:nvPr/>
        </p:nvSpPr>
        <p:spPr>
          <a:xfrm>
            <a:off x="6583985" y="12528115"/>
            <a:ext cx="9179890" cy="64885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14A32940-76C3-5B16-0D3F-693D6FCD00E4}"/>
              </a:ext>
            </a:extLst>
          </p:cNvPr>
          <p:cNvSpPr/>
          <p:nvPr/>
        </p:nvSpPr>
        <p:spPr>
          <a:xfrm>
            <a:off x="7458279" y="7771873"/>
            <a:ext cx="5247067" cy="77869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83697D91-ABEA-6A3B-C3BA-B24D7AE6ECB3}"/>
              </a:ext>
            </a:extLst>
          </p:cNvPr>
          <p:cNvSpPr/>
          <p:nvPr/>
        </p:nvSpPr>
        <p:spPr>
          <a:xfrm>
            <a:off x="7458280" y="8411003"/>
            <a:ext cx="5642110" cy="58883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2;p4">
            <a:extLst>
              <a:ext uri="{FF2B5EF4-FFF2-40B4-BE49-F238E27FC236}">
                <a16:creationId xmlns:a16="http://schemas.microsoft.com/office/drawing/2014/main" id="{46855655-769C-845B-9FC2-6AC9121F974C}"/>
              </a:ext>
            </a:extLst>
          </p:cNvPr>
          <p:cNvSpPr/>
          <p:nvPr/>
        </p:nvSpPr>
        <p:spPr>
          <a:xfrm>
            <a:off x="14967283" y="6070712"/>
            <a:ext cx="631687" cy="6159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2;p4">
            <a:extLst>
              <a:ext uri="{FF2B5EF4-FFF2-40B4-BE49-F238E27FC236}">
                <a16:creationId xmlns:a16="http://schemas.microsoft.com/office/drawing/2014/main" id="{80F9F60A-96F8-FFD8-4CF0-ABE0D76E2734}"/>
              </a:ext>
            </a:extLst>
          </p:cNvPr>
          <p:cNvSpPr/>
          <p:nvPr/>
        </p:nvSpPr>
        <p:spPr>
          <a:xfrm>
            <a:off x="14919157" y="6898731"/>
            <a:ext cx="631687" cy="6159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2;p4">
            <a:extLst>
              <a:ext uri="{FF2B5EF4-FFF2-40B4-BE49-F238E27FC236}">
                <a16:creationId xmlns:a16="http://schemas.microsoft.com/office/drawing/2014/main" id="{85641A10-654E-3F2E-A191-ECCAE917585E}"/>
              </a:ext>
            </a:extLst>
          </p:cNvPr>
          <p:cNvSpPr/>
          <p:nvPr/>
        </p:nvSpPr>
        <p:spPr>
          <a:xfrm>
            <a:off x="14802380" y="7611587"/>
            <a:ext cx="631687" cy="6159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2;p4">
            <a:extLst>
              <a:ext uri="{FF2B5EF4-FFF2-40B4-BE49-F238E27FC236}">
                <a16:creationId xmlns:a16="http://schemas.microsoft.com/office/drawing/2014/main" id="{D2715145-9CC1-8E85-85EB-4BCAC186F0D5}"/>
              </a:ext>
            </a:extLst>
          </p:cNvPr>
          <p:cNvSpPr/>
          <p:nvPr/>
        </p:nvSpPr>
        <p:spPr>
          <a:xfrm>
            <a:off x="14802380" y="8343590"/>
            <a:ext cx="631687" cy="6159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1E78563B-17AB-92FF-2BD1-9778948D7B66}"/>
              </a:ext>
            </a:extLst>
          </p:cNvPr>
          <p:cNvSpPr/>
          <p:nvPr/>
        </p:nvSpPr>
        <p:spPr>
          <a:xfrm>
            <a:off x="1140500" y="7659678"/>
            <a:ext cx="2439841" cy="87415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2;p4">
            <a:extLst>
              <a:ext uri="{FF2B5EF4-FFF2-40B4-BE49-F238E27FC236}">
                <a16:creationId xmlns:a16="http://schemas.microsoft.com/office/drawing/2014/main" id="{280E2674-E42D-9257-E42C-2F72092F927E}"/>
              </a:ext>
            </a:extLst>
          </p:cNvPr>
          <p:cNvSpPr/>
          <p:nvPr/>
        </p:nvSpPr>
        <p:spPr>
          <a:xfrm>
            <a:off x="1140501" y="8322083"/>
            <a:ext cx="2623533" cy="6610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2;p4">
            <a:extLst>
              <a:ext uri="{FF2B5EF4-FFF2-40B4-BE49-F238E27FC236}">
                <a16:creationId xmlns:a16="http://schemas.microsoft.com/office/drawing/2014/main" id="{EC484B43-6340-5CD9-1665-258341DF8C23}"/>
              </a:ext>
            </a:extLst>
          </p:cNvPr>
          <p:cNvSpPr/>
          <p:nvPr/>
        </p:nvSpPr>
        <p:spPr>
          <a:xfrm>
            <a:off x="5727032" y="4782286"/>
            <a:ext cx="1882568" cy="74295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2;p4">
            <a:extLst>
              <a:ext uri="{FF2B5EF4-FFF2-40B4-BE49-F238E27FC236}">
                <a16:creationId xmlns:a16="http://schemas.microsoft.com/office/drawing/2014/main" id="{9AB47155-0330-F2BE-A780-AC805CBFECD9}"/>
              </a:ext>
            </a:extLst>
          </p:cNvPr>
          <p:cNvSpPr/>
          <p:nvPr/>
        </p:nvSpPr>
        <p:spPr>
          <a:xfrm>
            <a:off x="1237189" y="15184320"/>
            <a:ext cx="2968847" cy="80904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2;p4">
            <a:extLst>
              <a:ext uri="{FF2B5EF4-FFF2-40B4-BE49-F238E27FC236}">
                <a16:creationId xmlns:a16="http://schemas.microsoft.com/office/drawing/2014/main" id="{C3A2F28A-6FA9-49C5-2E22-BBDDB0EC4BED}"/>
              </a:ext>
            </a:extLst>
          </p:cNvPr>
          <p:cNvSpPr/>
          <p:nvPr/>
        </p:nvSpPr>
        <p:spPr>
          <a:xfrm>
            <a:off x="1237190" y="15830850"/>
            <a:ext cx="3192367" cy="6117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2;p4">
            <a:extLst>
              <a:ext uri="{FF2B5EF4-FFF2-40B4-BE49-F238E27FC236}">
                <a16:creationId xmlns:a16="http://schemas.microsoft.com/office/drawing/2014/main" id="{A30942A9-81FF-0C25-9DE1-28D4EE78486F}"/>
              </a:ext>
            </a:extLst>
          </p:cNvPr>
          <p:cNvSpPr/>
          <p:nvPr/>
        </p:nvSpPr>
        <p:spPr>
          <a:xfrm>
            <a:off x="1237189" y="13806789"/>
            <a:ext cx="1988217" cy="96566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4;p4">
            <a:extLst>
              <a:ext uri="{FF2B5EF4-FFF2-40B4-BE49-F238E27FC236}">
                <a16:creationId xmlns:a16="http://schemas.microsoft.com/office/drawing/2014/main" id="{F7CC8744-D6CA-CE04-0FF6-D411A690338D}"/>
              </a:ext>
            </a:extLst>
          </p:cNvPr>
          <p:cNvSpPr/>
          <p:nvPr/>
        </p:nvSpPr>
        <p:spPr>
          <a:xfrm>
            <a:off x="3225406" y="13706334"/>
            <a:ext cx="12086784" cy="64885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14;p4">
            <a:extLst>
              <a:ext uri="{FF2B5EF4-FFF2-40B4-BE49-F238E27FC236}">
                <a16:creationId xmlns:a16="http://schemas.microsoft.com/office/drawing/2014/main" id="{AE7C054C-8DA0-2B84-747E-8481187EE00B}"/>
              </a:ext>
            </a:extLst>
          </p:cNvPr>
          <p:cNvSpPr/>
          <p:nvPr/>
        </p:nvSpPr>
        <p:spPr>
          <a:xfrm>
            <a:off x="3225406" y="14525226"/>
            <a:ext cx="12086784" cy="7633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1;p4">
            <a:extLst>
              <a:ext uri="{FF2B5EF4-FFF2-40B4-BE49-F238E27FC236}">
                <a16:creationId xmlns:a16="http://schemas.microsoft.com/office/drawing/2014/main" id="{9A06BE44-E4D2-6827-A82D-0AC9090240E6}"/>
              </a:ext>
            </a:extLst>
          </p:cNvPr>
          <p:cNvSpPr/>
          <p:nvPr/>
        </p:nvSpPr>
        <p:spPr>
          <a:xfrm>
            <a:off x="4677590" y="15814136"/>
            <a:ext cx="10921379" cy="64078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11;p4">
            <a:extLst>
              <a:ext uri="{FF2B5EF4-FFF2-40B4-BE49-F238E27FC236}">
                <a16:creationId xmlns:a16="http://schemas.microsoft.com/office/drawing/2014/main" id="{C1FE5B24-52F0-F980-A5F4-5F029C3CBC38}"/>
              </a:ext>
            </a:extLst>
          </p:cNvPr>
          <p:cNvSpPr/>
          <p:nvPr/>
        </p:nvSpPr>
        <p:spPr>
          <a:xfrm>
            <a:off x="2890872" y="5459660"/>
            <a:ext cx="4826159" cy="8483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11;p4">
            <a:extLst>
              <a:ext uri="{FF2B5EF4-FFF2-40B4-BE49-F238E27FC236}">
                <a16:creationId xmlns:a16="http://schemas.microsoft.com/office/drawing/2014/main" id="{0774F7EA-82DE-DB73-1094-926F207FC258}"/>
              </a:ext>
            </a:extLst>
          </p:cNvPr>
          <p:cNvSpPr/>
          <p:nvPr/>
        </p:nvSpPr>
        <p:spPr>
          <a:xfrm>
            <a:off x="10722714" y="4818241"/>
            <a:ext cx="3931154" cy="61188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2;p4">
            <a:extLst>
              <a:ext uri="{FF2B5EF4-FFF2-40B4-BE49-F238E27FC236}">
                <a16:creationId xmlns:a16="http://schemas.microsoft.com/office/drawing/2014/main" id="{1FC07A26-00A5-76B1-111B-3597CED32F9D}"/>
              </a:ext>
            </a:extLst>
          </p:cNvPr>
          <p:cNvSpPr/>
          <p:nvPr/>
        </p:nvSpPr>
        <p:spPr>
          <a:xfrm>
            <a:off x="14704061" y="4885934"/>
            <a:ext cx="631687" cy="61597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4;p4">
            <a:extLst>
              <a:ext uri="{FF2B5EF4-FFF2-40B4-BE49-F238E27FC236}">
                <a16:creationId xmlns:a16="http://schemas.microsoft.com/office/drawing/2014/main" id="{8DF6342A-CF7C-2882-0889-CE71FB2F7E25}"/>
              </a:ext>
            </a:extLst>
          </p:cNvPr>
          <p:cNvSpPr/>
          <p:nvPr/>
        </p:nvSpPr>
        <p:spPr>
          <a:xfrm>
            <a:off x="931698" y="4110020"/>
            <a:ext cx="11340513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4;p4">
            <a:extLst>
              <a:ext uri="{FF2B5EF4-FFF2-40B4-BE49-F238E27FC236}">
                <a16:creationId xmlns:a16="http://schemas.microsoft.com/office/drawing/2014/main" id="{54161DAB-B47F-7736-D451-37E6B5604CB5}"/>
              </a:ext>
            </a:extLst>
          </p:cNvPr>
          <p:cNvSpPr/>
          <p:nvPr/>
        </p:nvSpPr>
        <p:spPr>
          <a:xfrm>
            <a:off x="931698" y="3344779"/>
            <a:ext cx="11340513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1459B9BD-8CFD-BEF5-9FA6-C37832267E9F}"/>
              </a:ext>
            </a:extLst>
          </p:cNvPr>
          <p:cNvSpPr/>
          <p:nvPr/>
        </p:nvSpPr>
        <p:spPr>
          <a:xfrm>
            <a:off x="931698" y="1930453"/>
            <a:ext cx="11340513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63149214-75CA-344E-BDF0-DACDD8BC798B}"/>
              </a:ext>
            </a:extLst>
          </p:cNvPr>
          <p:cNvSpPr/>
          <p:nvPr/>
        </p:nvSpPr>
        <p:spPr>
          <a:xfrm>
            <a:off x="931698" y="1165212"/>
            <a:ext cx="11340513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193787D7-EF51-92C8-3E31-64D98BAF0028}"/>
              </a:ext>
            </a:extLst>
          </p:cNvPr>
          <p:cNvSpPr/>
          <p:nvPr/>
        </p:nvSpPr>
        <p:spPr>
          <a:xfrm>
            <a:off x="5630779" y="13905520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8662A4E2-854D-ECA4-1082-50E29480EEC7}"/>
              </a:ext>
            </a:extLst>
          </p:cNvPr>
          <p:cNvSpPr/>
          <p:nvPr/>
        </p:nvSpPr>
        <p:spPr>
          <a:xfrm>
            <a:off x="5630779" y="13140279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;p4">
            <a:extLst>
              <a:ext uri="{FF2B5EF4-FFF2-40B4-BE49-F238E27FC236}">
                <a16:creationId xmlns:a16="http://schemas.microsoft.com/office/drawing/2014/main" id="{510D6583-7E97-0663-AEEB-06A09BDD82D1}"/>
              </a:ext>
            </a:extLst>
          </p:cNvPr>
          <p:cNvSpPr/>
          <p:nvPr/>
        </p:nvSpPr>
        <p:spPr>
          <a:xfrm>
            <a:off x="5630779" y="15319846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53DA5F44-C3E1-C2C0-7778-50A445C754A6}"/>
              </a:ext>
            </a:extLst>
          </p:cNvPr>
          <p:cNvSpPr/>
          <p:nvPr/>
        </p:nvSpPr>
        <p:spPr>
          <a:xfrm>
            <a:off x="5630779" y="14554605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16A6C198-5E6B-9207-CE82-FCCF4EC7D837}"/>
              </a:ext>
            </a:extLst>
          </p:cNvPr>
          <p:cNvSpPr/>
          <p:nvPr/>
        </p:nvSpPr>
        <p:spPr>
          <a:xfrm>
            <a:off x="5630779" y="16677921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FB0C1A99-F53B-CDE9-8507-AF73BF4CEE14}"/>
              </a:ext>
            </a:extLst>
          </p:cNvPr>
          <p:cNvSpPr/>
          <p:nvPr/>
        </p:nvSpPr>
        <p:spPr>
          <a:xfrm>
            <a:off x="5630779" y="15912680"/>
            <a:ext cx="9777664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87AE9232-4D95-3052-89AC-65E68D0A9CB4}"/>
              </a:ext>
            </a:extLst>
          </p:cNvPr>
          <p:cNvSpPr/>
          <p:nvPr/>
        </p:nvSpPr>
        <p:spPr>
          <a:xfrm>
            <a:off x="1114927" y="6741999"/>
            <a:ext cx="737936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2AA1EC2F-E086-C0A9-0361-860D48B892EC}"/>
              </a:ext>
            </a:extLst>
          </p:cNvPr>
          <p:cNvSpPr/>
          <p:nvPr/>
        </p:nvSpPr>
        <p:spPr>
          <a:xfrm>
            <a:off x="1003887" y="5976758"/>
            <a:ext cx="737936" cy="6490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EE665667-F1A3-80F0-A931-0AA0DC418448}"/>
              </a:ext>
            </a:extLst>
          </p:cNvPr>
          <p:cNvSpPr/>
          <p:nvPr/>
        </p:nvSpPr>
        <p:spPr>
          <a:xfrm>
            <a:off x="931697" y="4759105"/>
            <a:ext cx="8621377" cy="60972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2CBA0C1A-EF4A-0579-491D-F50D8DB46516}"/>
              </a:ext>
            </a:extLst>
          </p:cNvPr>
          <p:cNvSpPr/>
          <p:nvPr/>
        </p:nvSpPr>
        <p:spPr>
          <a:xfrm>
            <a:off x="1741823" y="5484989"/>
            <a:ext cx="10530388" cy="4766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3;p4">
            <a:extLst>
              <a:ext uri="{FF2B5EF4-FFF2-40B4-BE49-F238E27FC236}">
                <a16:creationId xmlns:a16="http://schemas.microsoft.com/office/drawing/2014/main" id="{26A9CAC2-C3BF-5BC6-41CD-6EC22B381306}"/>
              </a:ext>
            </a:extLst>
          </p:cNvPr>
          <p:cNvSpPr/>
          <p:nvPr/>
        </p:nvSpPr>
        <p:spPr>
          <a:xfrm>
            <a:off x="1741823" y="6840027"/>
            <a:ext cx="10530388" cy="4766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3;p4">
            <a:extLst>
              <a:ext uri="{FF2B5EF4-FFF2-40B4-BE49-F238E27FC236}">
                <a16:creationId xmlns:a16="http://schemas.microsoft.com/office/drawing/2014/main" id="{F8E55900-401E-6B40-B278-6012EE34DFC4}"/>
              </a:ext>
            </a:extLst>
          </p:cNvPr>
          <p:cNvSpPr/>
          <p:nvPr/>
        </p:nvSpPr>
        <p:spPr>
          <a:xfrm>
            <a:off x="1741823" y="6077823"/>
            <a:ext cx="10530388" cy="4766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3;p4">
            <a:extLst>
              <a:ext uri="{FF2B5EF4-FFF2-40B4-BE49-F238E27FC236}">
                <a16:creationId xmlns:a16="http://schemas.microsoft.com/office/drawing/2014/main" id="{F3E4E15D-71D5-A839-9D05-57BAD2EB52FD}"/>
              </a:ext>
            </a:extLst>
          </p:cNvPr>
          <p:cNvSpPr/>
          <p:nvPr/>
        </p:nvSpPr>
        <p:spPr>
          <a:xfrm>
            <a:off x="10491537" y="2677565"/>
            <a:ext cx="1891714" cy="44680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3;p4">
            <a:extLst>
              <a:ext uri="{FF2B5EF4-FFF2-40B4-BE49-F238E27FC236}">
                <a16:creationId xmlns:a16="http://schemas.microsoft.com/office/drawing/2014/main" id="{44E8A7AD-7726-1818-E4D8-4EE70E01D98C}"/>
              </a:ext>
            </a:extLst>
          </p:cNvPr>
          <p:cNvSpPr/>
          <p:nvPr/>
        </p:nvSpPr>
        <p:spPr>
          <a:xfrm>
            <a:off x="1114927" y="439328"/>
            <a:ext cx="8630652" cy="4766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3;p4">
            <a:extLst>
              <a:ext uri="{FF2B5EF4-FFF2-40B4-BE49-F238E27FC236}">
                <a16:creationId xmlns:a16="http://schemas.microsoft.com/office/drawing/2014/main" id="{D1AB5000-CE55-FEBF-B286-371BF07CBB74}"/>
              </a:ext>
            </a:extLst>
          </p:cNvPr>
          <p:cNvSpPr/>
          <p:nvPr/>
        </p:nvSpPr>
        <p:spPr>
          <a:xfrm>
            <a:off x="1114926" y="8188310"/>
            <a:ext cx="11340513" cy="4501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3;p4">
            <a:extLst>
              <a:ext uri="{FF2B5EF4-FFF2-40B4-BE49-F238E27FC236}">
                <a16:creationId xmlns:a16="http://schemas.microsoft.com/office/drawing/2014/main" id="{71730360-41F4-D750-BD0A-F770BDCF25FD}"/>
              </a:ext>
            </a:extLst>
          </p:cNvPr>
          <p:cNvSpPr/>
          <p:nvPr/>
        </p:nvSpPr>
        <p:spPr>
          <a:xfrm>
            <a:off x="1114926" y="9543348"/>
            <a:ext cx="11340513" cy="4501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3;p4">
            <a:extLst>
              <a:ext uri="{FF2B5EF4-FFF2-40B4-BE49-F238E27FC236}">
                <a16:creationId xmlns:a16="http://schemas.microsoft.com/office/drawing/2014/main" id="{BD3ABC7D-6E42-3D36-849D-38FAF0503F72}"/>
              </a:ext>
            </a:extLst>
          </p:cNvPr>
          <p:cNvSpPr/>
          <p:nvPr/>
        </p:nvSpPr>
        <p:spPr>
          <a:xfrm>
            <a:off x="1114926" y="8781144"/>
            <a:ext cx="11340513" cy="4501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3;p4">
            <a:extLst>
              <a:ext uri="{FF2B5EF4-FFF2-40B4-BE49-F238E27FC236}">
                <a16:creationId xmlns:a16="http://schemas.microsoft.com/office/drawing/2014/main" id="{1766776D-8A0A-FB38-738C-FFA64B511409}"/>
              </a:ext>
            </a:extLst>
          </p:cNvPr>
          <p:cNvSpPr/>
          <p:nvPr/>
        </p:nvSpPr>
        <p:spPr>
          <a:xfrm>
            <a:off x="1114925" y="10200881"/>
            <a:ext cx="11157285" cy="524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3;p4">
            <a:extLst>
              <a:ext uri="{FF2B5EF4-FFF2-40B4-BE49-F238E27FC236}">
                <a16:creationId xmlns:a16="http://schemas.microsoft.com/office/drawing/2014/main" id="{7961BA96-12C1-5579-42B3-A769708F37C8}"/>
              </a:ext>
            </a:extLst>
          </p:cNvPr>
          <p:cNvSpPr/>
          <p:nvPr/>
        </p:nvSpPr>
        <p:spPr>
          <a:xfrm>
            <a:off x="4462211" y="12335980"/>
            <a:ext cx="11157285" cy="524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3;p4">
            <a:extLst>
              <a:ext uri="{FF2B5EF4-FFF2-40B4-BE49-F238E27FC236}">
                <a16:creationId xmlns:a16="http://schemas.microsoft.com/office/drawing/2014/main" id="{5E26979F-30D6-9E58-C72A-E14A0811FEA6}"/>
              </a:ext>
            </a:extLst>
          </p:cNvPr>
          <p:cNvSpPr/>
          <p:nvPr/>
        </p:nvSpPr>
        <p:spPr>
          <a:xfrm>
            <a:off x="4462211" y="11573776"/>
            <a:ext cx="11157285" cy="524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3;p4">
            <a:extLst>
              <a:ext uri="{FF2B5EF4-FFF2-40B4-BE49-F238E27FC236}">
                <a16:creationId xmlns:a16="http://schemas.microsoft.com/office/drawing/2014/main" id="{491D1FDC-2A31-7BA5-B114-C939BF124F71}"/>
              </a:ext>
            </a:extLst>
          </p:cNvPr>
          <p:cNvSpPr/>
          <p:nvPr/>
        </p:nvSpPr>
        <p:spPr>
          <a:xfrm>
            <a:off x="4251158" y="18563839"/>
            <a:ext cx="11157285" cy="524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3;p4">
            <a:extLst>
              <a:ext uri="{FF2B5EF4-FFF2-40B4-BE49-F238E27FC236}">
                <a16:creationId xmlns:a16="http://schemas.microsoft.com/office/drawing/2014/main" id="{2714F4BA-BAC4-D704-7A85-E66522AA956D}"/>
              </a:ext>
            </a:extLst>
          </p:cNvPr>
          <p:cNvSpPr/>
          <p:nvPr/>
        </p:nvSpPr>
        <p:spPr>
          <a:xfrm>
            <a:off x="4251158" y="17801635"/>
            <a:ext cx="11157285" cy="52435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BD1FBF53-FAF5-C295-90B0-BB9EC760023B}"/>
              </a:ext>
            </a:extLst>
          </p:cNvPr>
          <p:cNvSpPr/>
          <p:nvPr/>
        </p:nvSpPr>
        <p:spPr>
          <a:xfrm>
            <a:off x="1197642" y="20484283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7E84E749-8444-2D01-6C75-CA13A37C5263}"/>
              </a:ext>
            </a:extLst>
          </p:cNvPr>
          <p:cNvSpPr/>
          <p:nvPr/>
        </p:nvSpPr>
        <p:spPr>
          <a:xfrm>
            <a:off x="1197641" y="19891448"/>
            <a:ext cx="14210802" cy="6912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1;p4">
            <a:extLst>
              <a:ext uri="{FF2B5EF4-FFF2-40B4-BE49-F238E27FC236}">
                <a16:creationId xmlns:a16="http://schemas.microsoft.com/office/drawing/2014/main" id="{F45EF544-A073-CB51-DC6A-7F566DC581BC}"/>
              </a:ext>
            </a:extLst>
          </p:cNvPr>
          <p:cNvSpPr/>
          <p:nvPr/>
        </p:nvSpPr>
        <p:spPr>
          <a:xfrm>
            <a:off x="1066799" y="19048001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DD98B222-9F3B-EED2-B1D9-C33C05D3B5F2}"/>
              </a:ext>
            </a:extLst>
          </p:cNvPr>
          <p:cNvSpPr/>
          <p:nvPr/>
        </p:nvSpPr>
        <p:spPr>
          <a:xfrm>
            <a:off x="776536" y="10854244"/>
            <a:ext cx="14210802" cy="6912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1;p4">
            <a:extLst>
              <a:ext uri="{FF2B5EF4-FFF2-40B4-BE49-F238E27FC236}">
                <a16:creationId xmlns:a16="http://schemas.microsoft.com/office/drawing/2014/main" id="{FE33C11C-462D-9429-522D-A60961B0B630}"/>
              </a:ext>
            </a:extLst>
          </p:cNvPr>
          <p:cNvSpPr/>
          <p:nvPr/>
        </p:nvSpPr>
        <p:spPr>
          <a:xfrm>
            <a:off x="1003888" y="7258119"/>
            <a:ext cx="14355294" cy="8754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1;p4">
            <a:extLst>
              <a:ext uri="{FF2B5EF4-FFF2-40B4-BE49-F238E27FC236}">
                <a16:creationId xmlns:a16="http://schemas.microsoft.com/office/drawing/2014/main" id="{E301E613-BFCA-6027-3C13-EAB2A4B2CCDC}"/>
              </a:ext>
            </a:extLst>
          </p:cNvPr>
          <p:cNvSpPr/>
          <p:nvPr/>
        </p:nvSpPr>
        <p:spPr>
          <a:xfrm>
            <a:off x="931697" y="2657745"/>
            <a:ext cx="9343271" cy="79862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1;p4">
            <a:extLst>
              <a:ext uri="{FF2B5EF4-FFF2-40B4-BE49-F238E27FC236}">
                <a16:creationId xmlns:a16="http://schemas.microsoft.com/office/drawing/2014/main" id="{203AA66D-9801-D2B0-8B37-D1A5F89C5623}"/>
              </a:ext>
            </a:extLst>
          </p:cNvPr>
          <p:cNvSpPr/>
          <p:nvPr/>
        </p:nvSpPr>
        <p:spPr>
          <a:xfrm>
            <a:off x="12383251" y="1814296"/>
            <a:ext cx="2563352" cy="7349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1;p4">
            <a:extLst>
              <a:ext uri="{FF2B5EF4-FFF2-40B4-BE49-F238E27FC236}">
                <a16:creationId xmlns:a16="http://schemas.microsoft.com/office/drawing/2014/main" id="{F30C8522-7CA7-C2B3-C269-E808894EEAE9}"/>
              </a:ext>
            </a:extLst>
          </p:cNvPr>
          <p:cNvSpPr/>
          <p:nvPr/>
        </p:nvSpPr>
        <p:spPr>
          <a:xfrm>
            <a:off x="12304297" y="2665389"/>
            <a:ext cx="2563352" cy="7349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1;p4">
            <a:extLst>
              <a:ext uri="{FF2B5EF4-FFF2-40B4-BE49-F238E27FC236}">
                <a16:creationId xmlns:a16="http://schemas.microsoft.com/office/drawing/2014/main" id="{5A582F07-3165-95A4-6010-C6D2ED29807A}"/>
              </a:ext>
            </a:extLst>
          </p:cNvPr>
          <p:cNvSpPr/>
          <p:nvPr/>
        </p:nvSpPr>
        <p:spPr>
          <a:xfrm>
            <a:off x="12304297" y="3409898"/>
            <a:ext cx="2563352" cy="7349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11;p4">
            <a:extLst>
              <a:ext uri="{FF2B5EF4-FFF2-40B4-BE49-F238E27FC236}">
                <a16:creationId xmlns:a16="http://schemas.microsoft.com/office/drawing/2014/main" id="{E98C298D-51A9-772E-27C2-22C618EA3424}"/>
              </a:ext>
            </a:extLst>
          </p:cNvPr>
          <p:cNvSpPr/>
          <p:nvPr/>
        </p:nvSpPr>
        <p:spPr>
          <a:xfrm>
            <a:off x="12225343" y="4260991"/>
            <a:ext cx="2563352" cy="7349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1;p4">
            <a:extLst>
              <a:ext uri="{FF2B5EF4-FFF2-40B4-BE49-F238E27FC236}">
                <a16:creationId xmlns:a16="http://schemas.microsoft.com/office/drawing/2014/main" id="{73E4F7FB-C463-3E65-2D02-C1A162E617BB}"/>
              </a:ext>
            </a:extLst>
          </p:cNvPr>
          <p:cNvSpPr/>
          <p:nvPr/>
        </p:nvSpPr>
        <p:spPr>
          <a:xfrm>
            <a:off x="12362330" y="10035606"/>
            <a:ext cx="2563352" cy="73493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11;p4">
            <a:extLst>
              <a:ext uri="{FF2B5EF4-FFF2-40B4-BE49-F238E27FC236}">
                <a16:creationId xmlns:a16="http://schemas.microsoft.com/office/drawing/2014/main" id="{5DF34A36-72AD-0682-C2EE-8B6BA9CE6C26}"/>
              </a:ext>
            </a:extLst>
          </p:cNvPr>
          <p:cNvSpPr/>
          <p:nvPr/>
        </p:nvSpPr>
        <p:spPr>
          <a:xfrm>
            <a:off x="12225342" y="17036394"/>
            <a:ext cx="3133839" cy="666947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6CE8470C-9978-291D-4AC7-1717B271C51D}"/>
              </a:ext>
            </a:extLst>
          </p:cNvPr>
          <p:cNvSpPr/>
          <p:nvPr/>
        </p:nvSpPr>
        <p:spPr>
          <a:xfrm>
            <a:off x="908267" y="13451305"/>
            <a:ext cx="14612470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90F5A41A-4891-FD72-B72D-1A7B6FFDD614}"/>
              </a:ext>
            </a:extLst>
          </p:cNvPr>
          <p:cNvSpPr/>
          <p:nvPr/>
        </p:nvSpPr>
        <p:spPr>
          <a:xfrm>
            <a:off x="908267" y="9007642"/>
            <a:ext cx="14612470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963B38A5-84C2-9DA6-C498-77CB2A9A0BE2}"/>
              </a:ext>
            </a:extLst>
          </p:cNvPr>
          <p:cNvSpPr/>
          <p:nvPr/>
        </p:nvSpPr>
        <p:spPr>
          <a:xfrm>
            <a:off x="908267" y="8510336"/>
            <a:ext cx="14612470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20E547C8-D590-1159-4C6E-205ED0735E0D}"/>
              </a:ext>
            </a:extLst>
          </p:cNvPr>
          <p:cNvSpPr/>
          <p:nvPr/>
        </p:nvSpPr>
        <p:spPr>
          <a:xfrm>
            <a:off x="7652084" y="7653813"/>
            <a:ext cx="7990222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C796DF74-7787-2585-6878-D50B13C79C51}"/>
              </a:ext>
            </a:extLst>
          </p:cNvPr>
          <p:cNvSpPr/>
          <p:nvPr/>
        </p:nvSpPr>
        <p:spPr>
          <a:xfrm>
            <a:off x="1235242" y="11558287"/>
            <a:ext cx="2446421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5A5F886D-0150-97B7-03F7-0BF73AB3C9F4}"/>
              </a:ext>
            </a:extLst>
          </p:cNvPr>
          <p:cNvSpPr/>
          <p:nvPr/>
        </p:nvSpPr>
        <p:spPr>
          <a:xfrm>
            <a:off x="1235242" y="12414810"/>
            <a:ext cx="2446421" cy="8565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47943D9F-74FD-C794-38EE-829A2F4A1F26}"/>
              </a:ext>
            </a:extLst>
          </p:cNvPr>
          <p:cNvSpPr/>
          <p:nvPr/>
        </p:nvSpPr>
        <p:spPr>
          <a:xfrm>
            <a:off x="1306178" y="969226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721C906E-0806-2E5E-CAA4-2405BA97CA02}"/>
              </a:ext>
            </a:extLst>
          </p:cNvPr>
          <p:cNvSpPr/>
          <p:nvPr/>
        </p:nvSpPr>
        <p:spPr>
          <a:xfrm>
            <a:off x="1306178" y="207022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4546B78F-F209-E118-9F90-16A5F9B54228}"/>
              </a:ext>
            </a:extLst>
          </p:cNvPr>
          <p:cNvSpPr/>
          <p:nvPr/>
        </p:nvSpPr>
        <p:spPr>
          <a:xfrm>
            <a:off x="1306178" y="10557324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77B8A1CB-1A77-38FA-F78F-247BE60DAF4A}"/>
              </a:ext>
            </a:extLst>
          </p:cNvPr>
          <p:cNvSpPr/>
          <p:nvPr/>
        </p:nvSpPr>
        <p:spPr>
          <a:xfrm>
            <a:off x="1306178" y="9795120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B8A2BFCD-D07F-8DA8-CBA4-3A0C1536A8D8}"/>
              </a:ext>
            </a:extLst>
          </p:cNvPr>
          <p:cNvSpPr/>
          <p:nvPr/>
        </p:nvSpPr>
        <p:spPr>
          <a:xfrm>
            <a:off x="3874168" y="12320491"/>
            <a:ext cx="11646569" cy="81030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61FAFED0-E37E-ECBB-3F3C-013C9E5DA3D1}"/>
              </a:ext>
            </a:extLst>
          </p:cNvPr>
          <p:cNvSpPr/>
          <p:nvPr/>
        </p:nvSpPr>
        <p:spPr>
          <a:xfrm>
            <a:off x="3874168" y="11558287"/>
            <a:ext cx="11646569" cy="81030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3;p4">
            <a:extLst>
              <a:ext uri="{FF2B5EF4-FFF2-40B4-BE49-F238E27FC236}">
                <a16:creationId xmlns:a16="http://schemas.microsoft.com/office/drawing/2014/main" id="{4649F98B-DB71-9796-49E4-E6F174110E2F}"/>
              </a:ext>
            </a:extLst>
          </p:cNvPr>
          <p:cNvSpPr/>
          <p:nvPr/>
        </p:nvSpPr>
        <p:spPr>
          <a:xfrm>
            <a:off x="3681663" y="2866827"/>
            <a:ext cx="11646569" cy="81030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EF4BCF99-5786-0ACD-EDB6-9AF1E92F9C9F}"/>
              </a:ext>
            </a:extLst>
          </p:cNvPr>
          <p:cNvSpPr/>
          <p:nvPr/>
        </p:nvSpPr>
        <p:spPr>
          <a:xfrm>
            <a:off x="2458452" y="2079349"/>
            <a:ext cx="3581401" cy="81030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D0E0BACE-BE76-FEB1-A0BE-E867FB27191A}"/>
              </a:ext>
            </a:extLst>
          </p:cNvPr>
          <p:cNvSpPr/>
          <p:nvPr/>
        </p:nvSpPr>
        <p:spPr>
          <a:xfrm>
            <a:off x="1306177" y="4691394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DB0DF079-FDB7-1DD8-7C82-7C36265A103F}"/>
              </a:ext>
            </a:extLst>
          </p:cNvPr>
          <p:cNvSpPr/>
          <p:nvPr/>
        </p:nvSpPr>
        <p:spPr>
          <a:xfrm>
            <a:off x="1306177" y="3926153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398C8E49-A86C-C24E-C0DC-C65BADCB5D2B}"/>
              </a:ext>
            </a:extLst>
          </p:cNvPr>
          <p:cNvSpPr/>
          <p:nvPr/>
        </p:nvSpPr>
        <p:spPr>
          <a:xfrm>
            <a:off x="1113673" y="6419241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E635571E-038B-44B1-A828-2D23B6B9B708}"/>
              </a:ext>
            </a:extLst>
          </p:cNvPr>
          <p:cNvSpPr/>
          <p:nvPr/>
        </p:nvSpPr>
        <p:spPr>
          <a:xfrm>
            <a:off x="1235242" y="5486587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9AA21DE6-5542-72D0-82D5-405266E0021F}"/>
              </a:ext>
            </a:extLst>
          </p:cNvPr>
          <p:cNvSpPr/>
          <p:nvPr/>
        </p:nvSpPr>
        <p:spPr>
          <a:xfrm>
            <a:off x="1306177" y="7081381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E59E49F5-8588-AD57-CD48-1048795FBBDF}"/>
              </a:ext>
            </a:extLst>
          </p:cNvPr>
          <p:cNvSpPr/>
          <p:nvPr/>
        </p:nvSpPr>
        <p:spPr>
          <a:xfrm>
            <a:off x="1113673" y="7815244"/>
            <a:ext cx="5624011" cy="60359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B7A07876-F2F7-30EE-E311-AEEF53C6BFF2}"/>
              </a:ext>
            </a:extLst>
          </p:cNvPr>
          <p:cNvSpPr/>
          <p:nvPr/>
        </p:nvSpPr>
        <p:spPr>
          <a:xfrm>
            <a:off x="7402178" y="2100040"/>
            <a:ext cx="7926054" cy="66989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4;p4">
            <a:extLst>
              <a:ext uri="{FF2B5EF4-FFF2-40B4-BE49-F238E27FC236}">
                <a16:creationId xmlns:a16="http://schemas.microsoft.com/office/drawing/2014/main" id="{CE7A681E-5B60-0090-09ED-2E171C673629}"/>
              </a:ext>
            </a:extLst>
          </p:cNvPr>
          <p:cNvSpPr/>
          <p:nvPr/>
        </p:nvSpPr>
        <p:spPr>
          <a:xfrm>
            <a:off x="1306178" y="2862244"/>
            <a:ext cx="2375486" cy="8243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4;p4">
            <a:extLst>
              <a:ext uri="{FF2B5EF4-FFF2-40B4-BE49-F238E27FC236}">
                <a16:creationId xmlns:a16="http://schemas.microsoft.com/office/drawing/2014/main" id="{42DA5439-D748-F280-BFC6-11AE44AAEE8F}"/>
              </a:ext>
            </a:extLst>
          </p:cNvPr>
          <p:cNvSpPr/>
          <p:nvPr/>
        </p:nvSpPr>
        <p:spPr>
          <a:xfrm>
            <a:off x="1306178" y="2001567"/>
            <a:ext cx="1152274" cy="82850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B62ED1FA-B0BF-A8D7-AF3B-5042ADA6C65F}"/>
              </a:ext>
            </a:extLst>
          </p:cNvPr>
          <p:cNvSpPr/>
          <p:nvPr/>
        </p:nvSpPr>
        <p:spPr>
          <a:xfrm>
            <a:off x="1258051" y="9233850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C4881AC9-FE0F-2F15-35FB-70210BBE3110}"/>
              </a:ext>
            </a:extLst>
          </p:cNvPr>
          <p:cNvSpPr/>
          <p:nvPr/>
        </p:nvSpPr>
        <p:spPr>
          <a:xfrm>
            <a:off x="1258051" y="8471646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CAC49D72-7A24-1533-98A8-9450DE06EAC3}"/>
              </a:ext>
            </a:extLst>
          </p:cNvPr>
          <p:cNvSpPr/>
          <p:nvPr/>
        </p:nvSpPr>
        <p:spPr>
          <a:xfrm>
            <a:off x="1258051" y="10057974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ECCEB7CC-42AE-FD04-CBEE-C56EA78D9B42}"/>
              </a:ext>
            </a:extLst>
          </p:cNvPr>
          <p:cNvSpPr/>
          <p:nvPr/>
        </p:nvSpPr>
        <p:spPr>
          <a:xfrm>
            <a:off x="1258050" y="13460740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15F26DF0-198A-A627-3793-8D20E43127EC}"/>
              </a:ext>
            </a:extLst>
          </p:cNvPr>
          <p:cNvSpPr/>
          <p:nvPr/>
        </p:nvSpPr>
        <p:spPr>
          <a:xfrm>
            <a:off x="1258050" y="415615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0700740F-3A61-9CD8-C9E3-E537E874014E}"/>
              </a:ext>
            </a:extLst>
          </p:cNvPr>
          <p:cNvSpPr/>
          <p:nvPr/>
        </p:nvSpPr>
        <p:spPr>
          <a:xfrm>
            <a:off x="1258051" y="1059169"/>
            <a:ext cx="1437024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DF2F164D-F4F9-1C9C-86B1-720D1E2CCAD0}"/>
              </a:ext>
            </a:extLst>
          </p:cNvPr>
          <p:cNvSpPr/>
          <p:nvPr/>
        </p:nvSpPr>
        <p:spPr>
          <a:xfrm>
            <a:off x="720012" y="2249634"/>
            <a:ext cx="1076076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BA28527C-50CD-B34E-94AE-34AD31D7FD3F}"/>
              </a:ext>
            </a:extLst>
          </p:cNvPr>
          <p:cNvSpPr/>
          <p:nvPr/>
        </p:nvSpPr>
        <p:spPr>
          <a:xfrm>
            <a:off x="14363819" y="2249633"/>
            <a:ext cx="1076077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54505200-8F01-DAF5-07CC-DC11A7F7C740}"/>
              </a:ext>
            </a:extLst>
          </p:cNvPr>
          <p:cNvSpPr/>
          <p:nvPr/>
        </p:nvSpPr>
        <p:spPr>
          <a:xfrm>
            <a:off x="4610851" y="3200035"/>
            <a:ext cx="3271086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376FA87A-E6AD-F4D5-19E0-676BB5A94788}"/>
              </a:ext>
            </a:extLst>
          </p:cNvPr>
          <p:cNvSpPr/>
          <p:nvPr/>
        </p:nvSpPr>
        <p:spPr>
          <a:xfrm>
            <a:off x="1258049" y="10612512"/>
            <a:ext cx="14214559" cy="856523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D74CA46F-F78D-D48E-D910-1780D2B692AD}"/>
              </a:ext>
            </a:extLst>
          </p:cNvPr>
          <p:cNvSpPr/>
          <p:nvPr/>
        </p:nvSpPr>
        <p:spPr>
          <a:xfrm>
            <a:off x="1225336" y="4196940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ABB61EA0-0AA2-F846-9EE0-A06E40904E1C}"/>
              </a:ext>
            </a:extLst>
          </p:cNvPr>
          <p:cNvSpPr/>
          <p:nvPr/>
        </p:nvSpPr>
        <p:spPr>
          <a:xfrm>
            <a:off x="1154401" y="4992133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AAA10F57-F745-75BA-0157-41D147F9181B}"/>
              </a:ext>
            </a:extLst>
          </p:cNvPr>
          <p:cNvSpPr/>
          <p:nvPr/>
        </p:nvSpPr>
        <p:spPr>
          <a:xfrm>
            <a:off x="1258050" y="5600975"/>
            <a:ext cx="1437026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EA4B2D64-B0B0-96A5-50D5-E5496F1000EB}"/>
              </a:ext>
            </a:extLst>
          </p:cNvPr>
          <p:cNvSpPr/>
          <p:nvPr/>
        </p:nvSpPr>
        <p:spPr>
          <a:xfrm>
            <a:off x="1187115" y="6396168"/>
            <a:ext cx="1437026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4945EA9D-2589-25FB-6EF8-E935E0A63FCB}"/>
              </a:ext>
            </a:extLst>
          </p:cNvPr>
          <p:cNvSpPr/>
          <p:nvPr/>
        </p:nvSpPr>
        <p:spPr>
          <a:xfrm>
            <a:off x="1187115" y="12616717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4;p4">
            <a:extLst>
              <a:ext uri="{FF2B5EF4-FFF2-40B4-BE49-F238E27FC236}">
                <a16:creationId xmlns:a16="http://schemas.microsoft.com/office/drawing/2014/main" id="{9E65D50B-490A-F2C2-24B5-F3F2543FFE88}"/>
              </a:ext>
            </a:extLst>
          </p:cNvPr>
          <p:cNvSpPr/>
          <p:nvPr/>
        </p:nvSpPr>
        <p:spPr>
          <a:xfrm>
            <a:off x="1154401" y="14420984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4;p4">
            <a:extLst>
              <a:ext uri="{FF2B5EF4-FFF2-40B4-BE49-F238E27FC236}">
                <a16:creationId xmlns:a16="http://schemas.microsoft.com/office/drawing/2014/main" id="{0E0025F8-0C3E-EC4B-8C33-92561378F74A}"/>
              </a:ext>
            </a:extLst>
          </p:cNvPr>
          <p:cNvSpPr/>
          <p:nvPr/>
        </p:nvSpPr>
        <p:spPr>
          <a:xfrm>
            <a:off x="1154400" y="15905265"/>
            <a:ext cx="14214559" cy="5894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4;p4">
            <a:extLst>
              <a:ext uri="{FF2B5EF4-FFF2-40B4-BE49-F238E27FC236}">
                <a16:creationId xmlns:a16="http://schemas.microsoft.com/office/drawing/2014/main" id="{66D70418-8873-6C49-25A9-98E4C857215A}"/>
              </a:ext>
            </a:extLst>
          </p:cNvPr>
          <p:cNvSpPr/>
          <p:nvPr/>
        </p:nvSpPr>
        <p:spPr>
          <a:xfrm>
            <a:off x="969916" y="15197845"/>
            <a:ext cx="6912021" cy="56120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4;p4">
            <a:extLst>
              <a:ext uri="{FF2B5EF4-FFF2-40B4-BE49-F238E27FC236}">
                <a16:creationId xmlns:a16="http://schemas.microsoft.com/office/drawing/2014/main" id="{E463DC7D-BCF5-ACB5-A6F4-A0DB3586AC49}"/>
              </a:ext>
            </a:extLst>
          </p:cNvPr>
          <p:cNvSpPr/>
          <p:nvPr/>
        </p:nvSpPr>
        <p:spPr>
          <a:xfrm>
            <a:off x="1796088" y="2486983"/>
            <a:ext cx="12567731" cy="64529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4;p4">
            <a:extLst>
              <a:ext uri="{FF2B5EF4-FFF2-40B4-BE49-F238E27FC236}">
                <a16:creationId xmlns:a16="http://schemas.microsoft.com/office/drawing/2014/main" id="{78D9932D-844E-8AF0-78B7-C75426333BFE}"/>
              </a:ext>
            </a:extLst>
          </p:cNvPr>
          <p:cNvSpPr/>
          <p:nvPr/>
        </p:nvSpPr>
        <p:spPr>
          <a:xfrm>
            <a:off x="1154400" y="1932445"/>
            <a:ext cx="11502821" cy="58205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4;p4">
            <a:extLst>
              <a:ext uri="{FF2B5EF4-FFF2-40B4-BE49-F238E27FC236}">
                <a16:creationId xmlns:a16="http://schemas.microsoft.com/office/drawing/2014/main" id="{13C5AB62-63FE-4BF0-4D0A-3FB443F76790}"/>
              </a:ext>
            </a:extLst>
          </p:cNvPr>
          <p:cNvSpPr/>
          <p:nvPr/>
        </p:nvSpPr>
        <p:spPr>
          <a:xfrm>
            <a:off x="7628021" y="1306849"/>
            <a:ext cx="5132849" cy="49366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1;p4">
            <a:extLst>
              <a:ext uri="{FF2B5EF4-FFF2-40B4-BE49-F238E27FC236}">
                <a16:creationId xmlns:a16="http://schemas.microsoft.com/office/drawing/2014/main" id="{56845798-CE73-4268-3400-54DA05D92687}"/>
              </a:ext>
            </a:extLst>
          </p:cNvPr>
          <p:cNvSpPr/>
          <p:nvPr/>
        </p:nvSpPr>
        <p:spPr>
          <a:xfrm>
            <a:off x="1225336" y="7288746"/>
            <a:ext cx="6908011" cy="7702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1;p4">
            <a:extLst>
              <a:ext uri="{FF2B5EF4-FFF2-40B4-BE49-F238E27FC236}">
                <a16:creationId xmlns:a16="http://schemas.microsoft.com/office/drawing/2014/main" id="{B983643F-E044-E5A8-1055-DB88311E2775}"/>
              </a:ext>
            </a:extLst>
          </p:cNvPr>
          <p:cNvSpPr/>
          <p:nvPr/>
        </p:nvSpPr>
        <p:spPr>
          <a:xfrm>
            <a:off x="1225336" y="6791440"/>
            <a:ext cx="6908011" cy="7702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1;p4">
            <a:extLst>
              <a:ext uri="{FF2B5EF4-FFF2-40B4-BE49-F238E27FC236}">
                <a16:creationId xmlns:a16="http://schemas.microsoft.com/office/drawing/2014/main" id="{98AB5D78-1628-03D8-1971-D9ED3B4E1459}"/>
              </a:ext>
            </a:extLst>
          </p:cNvPr>
          <p:cNvSpPr/>
          <p:nvPr/>
        </p:nvSpPr>
        <p:spPr>
          <a:xfrm>
            <a:off x="1225336" y="8083821"/>
            <a:ext cx="14247272" cy="5861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F3082EEE-30EA-5FC1-FD0E-6C0CB23BB33B}"/>
              </a:ext>
            </a:extLst>
          </p:cNvPr>
          <p:cNvSpPr/>
          <p:nvPr/>
        </p:nvSpPr>
        <p:spPr>
          <a:xfrm>
            <a:off x="8133347" y="3369623"/>
            <a:ext cx="7306548" cy="92816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56737262-CC2A-6445-EE63-38900346B7D8}"/>
              </a:ext>
            </a:extLst>
          </p:cNvPr>
          <p:cNvSpPr/>
          <p:nvPr/>
        </p:nvSpPr>
        <p:spPr>
          <a:xfrm>
            <a:off x="1258049" y="11558443"/>
            <a:ext cx="14247272" cy="5861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52407612-9728-2068-D7DD-1C0A03D39C13}"/>
              </a:ext>
            </a:extLst>
          </p:cNvPr>
          <p:cNvSpPr/>
          <p:nvPr/>
        </p:nvSpPr>
        <p:spPr>
          <a:xfrm>
            <a:off x="1170758" y="16470469"/>
            <a:ext cx="14247272" cy="58618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812E9D8B-EACC-A431-6912-6F184AB56AB5}"/>
              </a:ext>
            </a:extLst>
          </p:cNvPr>
          <p:cNvSpPr/>
          <p:nvPr/>
        </p:nvSpPr>
        <p:spPr>
          <a:xfrm>
            <a:off x="3078199" y="8750969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3A93C3CA-D139-798B-0983-D87426EF78B2}"/>
              </a:ext>
            </a:extLst>
          </p:cNvPr>
          <p:cNvSpPr/>
          <p:nvPr/>
        </p:nvSpPr>
        <p:spPr>
          <a:xfrm>
            <a:off x="3078199" y="8253663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1E06D5AC-5489-6F44-FD93-EEC4104732A4}"/>
              </a:ext>
            </a:extLst>
          </p:cNvPr>
          <p:cNvSpPr/>
          <p:nvPr/>
        </p:nvSpPr>
        <p:spPr>
          <a:xfrm>
            <a:off x="3078199" y="10339552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059A7307-D43F-6125-BA90-4D8260ECDBB3}"/>
              </a:ext>
            </a:extLst>
          </p:cNvPr>
          <p:cNvSpPr/>
          <p:nvPr/>
        </p:nvSpPr>
        <p:spPr>
          <a:xfrm>
            <a:off x="3078199" y="9648242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FB68303D-68F0-DFEF-20FF-8BC47BD81DA5}"/>
              </a:ext>
            </a:extLst>
          </p:cNvPr>
          <p:cNvSpPr/>
          <p:nvPr/>
        </p:nvSpPr>
        <p:spPr>
          <a:xfrm>
            <a:off x="3078199" y="11139487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728957F8-3835-9045-2508-6446515BFAC4}"/>
              </a:ext>
            </a:extLst>
          </p:cNvPr>
          <p:cNvSpPr/>
          <p:nvPr/>
        </p:nvSpPr>
        <p:spPr>
          <a:xfrm>
            <a:off x="10732168" y="1251284"/>
            <a:ext cx="4596064" cy="5271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;p4">
            <a:extLst>
              <a:ext uri="{FF2B5EF4-FFF2-40B4-BE49-F238E27FC236}">
                <a16:creationId xmlns:a16="http://schemas.microsoft.com/office/drawing/2014/main" id="{602612F7-C024-B16C-77DE-C18FDF9EA723}"/>
              </a:ext>
            </a:extLst>
          </p:cNvPr>
          <p:cNvSpPr/>
          <p:nvPr/>
        </p:nvSpPr>
        <p:spPr>
          <a:xfrm>
            <a:off x="10661233" y="2046477"/>
            <a:ext cx="4596064" cy="5271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CFF4E6B1-7B87-FDEC-5F22-FCCF7DA9FDB4}"/>
              </a:ext>
            </a:extLst>
          </p:cNvPr>
          <p:cNvSpPr/>
          <p:nvPr/>
        </p:nvSpPr>
        <p:spPr>
          <a:xfrm>
            <a:off x="10803103" y="2807375"/>
            <a:ext cx="4596064" cy="5271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4CFB4DA1-DA54-ADC2-11A9-0AC4AB455F9E}"/>
              </a:ext>
            </a:extLst>
          </p:cNvPr>
          <p:cNvSpPr/>
          <p:nvPr/>
        </p:nvSpPr>
        <p:spPr>
          <a:xfrm>
            <a:off x="10732168" y="3602568"/>
            <a:ext cx="4596064" cy="52718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4;p4">
            <a:extLst>
              <a:ext uri="{FF2B5EF4-FFF2-40B4-BE49-F238E27FC236}">
                <a16:creationId xmlns:a16="http://schemas.microsoft.com/office/drawing/2014/main" id="{C59AF64A-0798-9358-68CC-A1A57F71EB71}"/>
              </a:ext>
            </a:extLst>
          </p:cNvPr>
          <p:cNvSpPr/>
          <p:nvPr/>
        </p:nvSpPr>
        <p:spPr>
          <a:xfrm>
            <a:off x="4555957" y="4227091"/>
            <a:ext cx="6247145" cy="5541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4;p4">
            <a:extLst>
              <a:ext uri="{FF2B5EF4-FFF2-40B4-BE49-F238E27FC236}">
                <a16:creationId xmlns:a16="http://schemas.microsoft.com/office/drawing/2014/main" id="{98DDAD15-3951-93CD-D7A1-9E7280C6E94C}"/>
              </a:ext>
            </a:extLst>
          </p:cNvPr>
          <p:cNvSpPr/>
          <p:nvPr/>
        </p:nvSpPr>
        <p:spPr>
          <a:xfrm>
            <a:off x="4485023" y="6899571"/>
            <a:ext cx="6247145" cy="5541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34C3ACBD-5015-C7F0-56D0-849893F113E4}"/>
              </a:ext>
            </a:extLst>
          </p:cNvPr>
          <p:cNvSpPr/>
          <p:nvPr/>
        </p:nvSpPr>
        <p:spPr>
          <a:xfrm>
            <a:off x="1175331" y="3602568"/>
            <a:ext cx="3380626" cy="6245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525F7033-31AF-94CF-0F98-21CFECD08217}"/>
              </a:ext>
            </a:extLst>
          </p:cNvPr>
          <p:cNvSpPr/>
          <p:nvPr/>
        </p:nvSpPr>
        <p:spPr>
          <a:xfrm>
            <a:off x="1054385" y="4862954"/>
            <a:ext cx="3380626" cy="6245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745E1B73-6783-0464-E7CB-CB736ACD5E90}"/>
              </a:ext>
            </a:extLst>
          </p:cNvPr>
          <p:cNvSpPr/>
          <p:nvPr/>
        </p:nvSpPr>
        <p:spPr>
          <a:xfrm>
            <a:off x="1104397" y="632062"/>
            <a:ext cx="3380626" cy="62452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363EECBD-2C88-682D-8421-4A2627974816}"/>
              </a:ext>
            </a:extLst>
          </p:cNvPr>
          <p:cNvSpPr/>
          <p:nvPr/>
        </p:nvSpPr>
        <p:spPr>
          <a:xfrm>
            <a:off x="1104398" y="7453729"/>
            <a:ext cx="1735056" cy="95158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0;p4">
            <a:extLst>
              <a:ext uri="{FF2B5EF4-FFF2-40B4-BE49-F238E27FC236}">
                <a16:creationId xmlns:a16="http://schemas.microsoft.com/office/drawing/2014/main" id="{AF2F6E39-E567-7D92-BA54-B16369E8292A}"/>
              </a:ext>
            </a:extLst>
          </p:cNvPr>
          <p:cNvSpPr/>
          <p:nvPr/>
        </p:nvSpPr>
        <p:spPr>
          <a:xfrm>
            <a:off x="4435010" y="5380495"/>
            <a:ext cx="6368091" cy="71914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0;p4">
            <a:extLst>
              <a:ext uri="{FF2B5EF4-FFF2-40B4-BE49-F238E27FC236}">
                <a16:creationId xmlns:a16="http://schemas.microsoft.com/office/drawing/2014/main" id="{805ED256-3A21-CAE1-AD18-AA4629BD8FF8}"/>
              </a:ext>
            </a:extLst>
          </p:cNvPr>
          <p:cNvSpPr/>
          <p:nvPr/>
        </p:nvSpPr>
        <p:spPr>
          <a:xfrm>
            <a:off x="4495483" y="6257606"/>
            <a:ext cx="6368091" cy="71914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0;p4">
            <a:extLst>
              <a:ext uri="{FF2B5EF4-FFF2-40B4-BE49-F238E27FC236}">
                <a16:creationId xmlns:a16="http://schemas.microsoft.com/office/drawing/2014/main" id="{7549B85C-908B-5694-B0DA-004E42B09690}"/>
              </a:ext>
            </a:extLst>
          </p:cNvPr>
          <p:cNvSpPr/>
          <p:nvPr/>
        </p:nvSpPr>
        <p:spPr>
          <a:xfrm>
            <a:off x="10732168" y="222379"/>
            <a:ext cx="4750277" cy="83102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0;p4">
            <a:extLst>
              <a:ext uri="{FF2B5EF4-FFF2-40B4-BE49-F238E27FC236}">
                <a16:creationId xmlns:a16="http://schemas.microsoft.com/office/drawing/2014/main" id="{D73AEF94-F2C3-B4D4-9ADF-0D6682FE016A}"/>
              </a:ext>
            </a:extLst>
          </p:cNvPr>
          <p:cNvSpPr/>
          <p:nvPr/>
        </p:nvSpPr>
        <p:spPr>
          <a:xfrm>
            <a:off x="1306800" y="481263"/>
            <a:ext cx="3193012" cy="63729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CCC6CAD6-D6B2-484F-2E6C-9C01A5DB7DA8}"/>
              </a:ext>
            </a:extLst>
          </p:cNvPr>
          <p:cNvSpPr/>
          <p:nvPr/>
        </p:nvSpPr>
        <p:spPr>
          <a:xfrm>
            <a:off x="10675389" y="4932947"/>
            <a:ext cx="4315958" cy="6212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0;p4">
            <a:extLst>
              <a:ext uri="{FF2B5EF4-FFF2-40B4-BE49-F238E27FC236}">
                <a16:creationId xmlns:a16="http://schemas.microsoft.com/office/drawing/2014/main" id="{6603037E-A037-0D75-E0B9-BD4847F0AF06}"/>
              </a:ext>
            </a:extLst>
          </p:cNvPr>
          <p:cNvSpPr/>
          <p:nvPr/>
        </p:nvSpPr>
        <p:spPr>
          <a:xfrm>
            <a:off x="10675389" y="5735052"/>
            <a:ext cx="4315958" cy="6212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C13BE6C9-D6EB-4EF0-22E0-7C831584B8C7}"/>
              </a:ext>
            </a:extLst>
          </p:cNvPr>
          <p:cNvSpPr/>
          <p:nvPr/>
        </p:nvSpPr>
        <p:spPr>
          <a:xfrm>
            <a:off x="5533893" y="3665621"/>
            <a:ext cx="5342653" cy="62125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C6C81320-9F3A-1482-64A8-BDBECBD0030F}"/>
              </a:ext>
            </a:extLst>
          </p:cNvPr>
          <p:cNvSpPr/>
          <p:nvPr/>
        </p:nvSpPr>
        <p:spPr>
          <a:xfrm>
            <a:off x="1306799" y="1008448"/>
            <a:ext cx="5575263" cy="6372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66127E6E-2BDB-A30C-B3DE-1BD0C159BEEE}"/>
              </a:ext>
            </a:extLst>
          </p:cNvPr>
          <p:cNvSpPr/>
          <p:nvPr/>
        </p:nvSpPr>
        <p:spPr>
          <a:xfrm>
            <a:off x="1235864" y="1803641"/>
            <a:ext cx="5575263" cy="6372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;p4">
            <a:extLst>
              <a:ext uri="{FF2B5EF4-FFF2-40B4-BE49-F238E27FC236}">
                <a16:creationId xmlns:a16="http://schemas.microsoft.com/office/drawing/2014/main" id="{A6BA2EC4-0E24-48A2-46CA-CBF7712490D4}"/>
              </a:ext>
            </a:extLst>
          </p:cNvPr>
          <p:cNvSpPr/>
          <p:nvPr/>
        </p:nvSpPr>
        <p:spPr>
          <a:xfrm>
            <a:off x="1377734" y="2564539"/>
            <a:ext cx="5575263" cy="6372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4">
            <a:extLst>
              <a:ext uri="{FF2B5EF4-FFF2-40B4-BE49-F238E27FC236}">
                <a16:creationId xmlns:a16="http://schemas.microsoft.com/office/drawing/2014/main" id="{1CECFE6E-DD39-CA5B-EA8B-594E5BE0F012}"/>
              </a:ext>
            </a:extLst>
          </p:cNvPr>
          <p:cNvSpPr/>
          <p:nvPr/>
        </p:nvSpPr>
        <p:spPr>
          <a:xfrm>
            <a:off x="1377734" y="2957570"/>
            <a:ext cx="5575263" cy="6372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;p4">
            <a:extLst>
              <a:ext uri="{FF2B5EF4-FFF2-40B4-BE49-F238E27FC236}">
                <a16:creationId xmlns:a16="http://schemas.microsoft.com/office/drawing/2014/main" id="{E83518B4-4171-0729-90A8-275D18374126}"/>
              </a:ext>
            </a:extLst>
          </p:cNvPr>
          <p:cNvSpPr/>
          <p:nvPr/>
        </p:nvSpPr>
        <p:spPr>
          <a:xfrm>
            <a:off x="5533893" y="4432011"/>
            <a:ext cx="5575263" cy="63729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7C26CF53-1487-FA5F-E25A-0A64C523DAFB}"/>
              </a:ext>
            </a:extLst>
          </p:cNvPr>
          <p:cNvSpPr/>
          <p:nvPr/>
        </p:nvSpPr>
        <p:spPr>
          <a:xfrm>
            <a:off x="1235865" y="8558491"/>
            <a:ext cx="6825294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CCD64348-A11D-32DB-71E0-19A13C896E11}"/>
              </a:ext>
            </a:extLst>
          </p:cNvPr>
          <p:cNvSpPr/>
          <p:nvPr/>
        </p:nvSpPr>
        <p:spPr>
          <a:xfrm>
            <a:off x="1235865" y="8061185"/>
            <a:ext cx="6825294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7F773670-0102-CA58-4D92-248F9F56F1EF}"/>
              </a:ext>
            </a:extLst>
          </p:cNvPr>
          <p:cNvSpPr/>
          <p:nvPr/>
        </p:nvSpPr>
        <p:spPr>
          <a:xfrm>
            <a:off x="1259926" y="9687216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02817215-A1BB-68EA-DE22-D45F86FE1FB7}"/>
              </a:ext>
            </a:extLst>
          </p:cNvPr>
          <p:cNvSpPr/>
          <p:nvPr/>
        </p:nvSpPr>
        <p:spPr>
          <a:xfrm>
            <a:off x="1259926" y="8995906"/>
            <a:ext cx="12250033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A3483410-B92F-C68A-02EB-83FD6C312194}"/>
              </a:ext>
            </a:extLst>
          </p:cNvPr>
          <p:cNvSpPr/>
          <p:nvPr/>
        </p:nvSpPr>
        <p:spPr>
          <a:xfrm>
            <a:off x="11574379" y="6853615"/>
            <a:ext cx="3416968" cy="6690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B5536D49-11DA-F175-31D5-9F65DAD53BF1}"/>
              </a:ext>
            </a:extLst>
          </p:cNvPr>
          <p:cNvSpPr/>
          <p:nvPr/>
        </p:nvSpPr>
        <p:spPr>
          <a:xfrm>
            <a:off x="11574379" y="6356309"/>
            <a:ext cx="3416968" cy="66900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3D254122-1E7D-5876-595D-3791E5CAE2FE}"/>
              </a:ext>
            </a:extLst>
          </p:cNvPr>
          <p:cNvSpPr/>
          <p:nvPr/>
        </p:nvSpPr>
        <p:spPr>
          <a:xfrm>
            <a:off x="1235864" y="7321141"/>
            <a:ext cx="6825294" cy="79993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3805CC63-8E69-FF1D-491B-C3195B6993F4}"/>
              </a:ext>
            </a:extLst>
          </p:cNvPr>
          <p:cNvSpPr/>
          <p:nvPr/>
        </p:nvSpPr>
        <p:spPr>
          <a:xfrm>
            <a:off x="1140306" y="14630401"/>
            <a:ext cx="14356368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64FAFD59-3B32-23E2-F2CB-34E1E229255F}"/>
              </a:ext>
            </a:extLst>
          </p:cNvPr>
          <p:cNvSpPr/>
          <p:nvPr/>
        </p:nvSpPr>
        <p:spPr>
          <a:xfrm>
            <a:off x="1140306" y="13964653"/>
            <a:ext cx="14356368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6CBD2688-8C24-BD9E-81B3-487ECF3E3F43}"/>
              </a:ext>
            </a:extLst>
          </p:cNvPr>
          <p:cNvSpPr/>
          <p:nvPr/>
        </p:nvSpPr>
        <p:spPr>
          <a:xfrm>
            <a:off x="4300600" y="6477265"/>
            <a:ext cx="8140053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99A7629B-5E08-724C-31FB-74C20A0921F1}"/>
              </a:ext>
            </a:extLst>
          </p:cNvPr>
          <p:cNvSpPr/>
          <p:nvPr/>
        </p:nvSpPr>
        <p:spPr>
          <a:xfrm>
            <a:off x="4300600" y="5811517"/>
            <a:ext cx="10570432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66736A0A-37F9-0BE7-A6B3-91B35E533A71}"/>
              </a:ext>
            </a:extLst>
          </p:cNvPr>
          <p:cNvSpPr/>
          <p:nvPr/>
        </p:nvSpPr>
        <p:spPr>
          <a:xfrm>
            <a:off x="12873789" y="13298905"/>
            <a:ext cx="2622885" cy="66574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D5D5A31E-1A84-0EE7-AD03-9F5C09B46DAB}"/>
              </a:ext>
            </a:extLst>
          </p:cNvPr>
          <p:cNvSpPr/>
          <p:nvPr/>
        </p:nvSpPr>
        <p:spPr>
          <a:xfrm>
            <a:off x="1140306" y="12633157"/>
            <a:ext cx="8316515" cy="66574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BB7A90F5-3BE0-86E0-0615-772F046EFE43}"/>
              </a:ext>
            </a:extLst>
          </p:cNvPr>
          <p:cNvSpPr/>
          <p:nvPr/>
        </p:nvSpPr>
        <p:spPr>
          <a:xfrm>
            <a:off x="10812379" y="609866"/>
            <a:ext cx="1820780" cy="5494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196EB8FD-E011-4852-9C33-E0AF56F6343D}"/>
              </a:ext>
            </a:extLst>
          </p:cNvPr>
          <p:cNvSpPr/>
          <p:nvPr/>
        </p:nvSpPr>
        <p:spPr>
          <a:xfrm>
            <a:off x="5550567" y="1382157"/>
            <a:ext cx="2331369" cy="5494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D9B74087-C2EB-2CA4-79F2-744068DF6B20}"/>
              </a:ext>
            </a:extLst>
          </p:cNvPr>
          <p:cNvSpPr/>
          <p:nvPr/>
        </p:nvSpPr>
        <p:spPr>
          <a:xfrm>
            <a:off x="13960642" y="5262074"/>
            <a:ext cx="1820780" cy="5494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0F0F310F-E9AC-D483-9882-7603DFE4AEA3}"/>
              </a:ext>
            </a:extLst>
          </p:cNvPr>
          <p:cNvSpPr/>
          <p:nvPr/>
        </p:nvSpPr>
        <p:spPr>
          <a:xfrm>
            <a:off x="4300600" y="4424138"/>
            <a:ext cx="11196074" cy="88606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A4BC585C-FDB3-9F59-B98C-36CEFF38639A}"/>
              </a:ext>
            </a:extLst>
          </p:cNvPr>
          <p:cNvSpPr/>
          <p:nvPr/>
        </p:nvSpPr>
        <p:spPr>
          <a:xfrm>
            <a:off x="2989157" y="1977455"/>
            <a:ext cx="11196074" cy="88606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C8603896-20DA-3515-1EAC-2EA830D80A20}"/>
              </a:ext>
            </a:extLst>
          </p:cNvPr>
          <p:cNvSpPr/>
          <p:nvPr/>
        </p:nvSpPr>
        <p:spPr>
          <a:xfrm>
            <a:off x="1244579" y="12182369"/>
            <a:ext cx="8316515" cy="45078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3;p4">
            <a:extLst>
              <a:ext uri="{FF2B5EF4-FFF2-40B4-BE49-F238E27FC236}">
                <a16:creationId xmlns:a16="http://schemas.microsoft.com/office/drawing/2014/main" id="{2977EA6C-F707-FCB4-4B7E-10F5F560430D}"/>
              </a:ext>
            </a:extLst>
          </p:cNvPr>
          <p:cNvSpPr/>
          <p:nvPr/>
        </p:nvSpPr>
        <p:spPr>
          <a:xfrm>
            <a:off x="10443411" y="9184894"/>
            <a:ext cx="5248274" cy="8379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;p4">
            <a:extLst>
              <a:ext uri="{FF2B5EF4-FFF2-40B4-BE49-F238E27FC236}">
                <a16:creationId xmlns:a16="http://schemas.microsoft.com/office/drawing/2014/main" id="{7C893642-4413-22FF-940B-9A8A30C332B5}"/>
              </a:ext>
            </a:extLst>
          </p:cNvPr>
          <p:cNvSpPr/>
          <p:nvPr/>
        </p:nvSpPr>
        <p:spPr>
          <a:xfrm>
            <a:off x="8058653" y="230214"/>
            <a:ext cx="2168189" cy="6972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4;p4">
            <a:extLst>
              <a:ext uri="{FF2B5EF4-FFF2-40B4-BE49-F238E27FC236}">
                <a16:creationId xmlns:a16="http://schemas.microsoft.com/office/drawing/2014/main" id="{21F4E5E2-9C5A-B83A-EF10-ABAFBB7497C8}"/>
              </a:ext>
            </a:extLst>
          </p:cNvPr>
          <p:cNvSpPr/>
          <p:nvPr/>
        </p:nvSpPr>
        <p:spPr>
          <a:xfrm>
            <a:off x="2130530" y="10688578"/>
            <a:ext cx="12086784" cy="64885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C348DB18-A55F-8DED-B8CB-C6C44DEF563C}"/>
              </a:ext>
            </a:extLst>
          </p:cNvPr>
          <p:cNvSpPr/>
          <p:nvPr/>
        </p:nvSpPr>
        <p:spPr>
          <a:xfrm>
            <a:off x="2130530" y="11507470"/>
            <a:ext cx="12086784" cy="7633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9AE9EB2B-83BA-CA9C-D6C8-828585A9DCA5}"/>
              </a:ext>
            </a:extLst>
          </p:cNvPr>
          <p:cNvSpPr/>
          <p:nvPr/>
        </p:nvSpPr>
        <p:spPr>
          <a:xfrm>
            <a:off x="1212344" y="3478985"/>
            <a:ext cx="2469320" cy="6657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31B7D807-957A-1039-95EC-FAB4D977CA63}"/>
              </a:ext>
            </a:extLst>
          </p:cNvPr>
          <p:cNvSpPr/>
          <p:nvPr/>
        </p:nvSpPr>
        <p:spPr>
          <a:xfrm>
            <a:off x="1212345" y="4081497"/>
            <a:ext cx="2469320" cy="51250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E34D3317-0E76-FF70-E82A-B7D2B72F3CD2}"/>
              </a:ext>
            </a:extLst>
          </p:cNvPr>
          <p:cNvSpPr/>
          <p:nvPr/>
        </p:nvSpPr>
        <p:spPr>
          <a:xfrm>
            <a:off x="12982654" y="2645204"/>
            <a:ext cx="2469320" cy="6657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4F20DB80-4778-B3DC-4F87-3D17A3DEC7D8}"/>
              </a:ext>
            </a:extLst>
          </p:cNvPr>
          <p:cNvSpPr/>
          <p:nvPr/>
        </p:nvSpPr>
        <p:spPr>
          <a:xfrm>
            <a:off x="2103114" y="1253784"/>
            <a:ext cx="3046402" cy="6657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C0E638C7-CC55-DDF7-1B18-1DBD58EBCB11}"/>
              </a:ext>
            </a:extLst>
          </p:cNvPr>
          <p:cNvSpPr/>
          <p:nvPr/>
        </p:nvSpPr>
        <p:spPr>
          <a:xfrm>
            <a:off x="12982654" y="7205536"/>
            <a:ext cx="2469320" cy="6657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851CEB63-EC9B-FE82-EB0A-0548661618B1}"/>
              </a:ext>
            </a:extLst>
          </p:cNvPr>
          <p:cNvSpPr/>
          <p:nvPr/>
        </p:nvSpPr>
        <p:spPr>
          <a:xfrm>
            <a:off x="4372619" y="9270987"/>
            <a:ext cx="2469320" cy="6657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5ED17A58-36FE-3F09-92D6-42849B180133}"/>
              </a:ext>
            </a:extLst>
          </p:cNvPr>
          <p:cNvSpPr/>
          <p:nvPr/>
        </p:nvSpPr>
        <p:spPr>
          <a:xfrm>
            <a:off x="1212344" y="9979783"/>
            <a:ext cx="2469320" cy="66574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B8A0F305-946C-2E7D-33B8-1572203BE1AC}"/>
              </a:ext>
            </a:extLst>
          </p:cNvPr>
          <p:cNvSpPr/>
          <p:nvPr/>
        </p:nvSpPr>
        <p:spPr>
          <a:xfrm>
            <a:off x="10598228" y="10192864"/>
            <a:ext cx="1072404" cy="46625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9E95E4E5-BA76-EEFD-C734-C86C0706DAAA}"/>
              </a:ext>
            </a:extLst>
          </p:cNvPr>
          <p:cNvSpPr/>
          <p:nvPr/>
        </p:nvSpPr>
        <p:spPr>
          <a:xfrm>
            <a:off x="1140306" y="280301"/>
            <a:ext cx="2168189" cy="66574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BD53CA64-EAE0-96DD-9FF5-90AD6BF0162B}"/>
              </a:ext>
            </a:extLst>
          </p:cNvPr>
          <p:cNvSpPr/>
          <p:nvPr/>
        </p:nvSpPr>
        <p:spPr>
          <a:xfrm>
            <a:off x="1362909" y="6477265"/>
            <a:ext cx="2168189" cy="66574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0;p4">
            <a:extLst>
              <a:ext uri="{FF2B5EF4-FFF2-40B4-BE49-F238E27FC236}">
                <a16:creationId xmlns:a16="http://schemas.microsoft.com/office/drawing/2014/main" id="{093DF8DB-4BE4-9B14-F5BA-5A396B992FE1}"/>
              </a:ext>
            </a:extLst>
          </p:cNvPr>
          <p:cNvSpPr/>
          <p:nvPr/>
        </p:nvSpPr>
        <p:spPr>
          <a:xfrm>
            <a:off x="2783480" y="8021583"/>
            <a:ext cx="8622457" cy="88606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0;p4">
            <a:extLst>
              <a:ext uri="{FF2B5EF4-FFF2-40B4-BE49-F238E27FC236}">
                <a16:creationId xmlns:a16="http://schemas.microsoft.com/office/drawing/2014/main" id="{E5DD0D63-402A-8015-3A7A-0754AD1C909F}"/>
              </a:ext>
            </a:extLst>
          </p:cNvPr>
          <p:cNvSpPr/>
          <p:nvPr/>
        </p:nvSpPr>
        <p:spPr>
          <a:xfrm>
            <a:off x="5149516" y="9897593"/>
            <a:ext cx="3747334" cy="8860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4;p4">
            <a:extLst>
              <a:ext uri="{FF2B5EF4-FFF2-40B4-BE49-F238E27FC236}">
                <a16:creationId xmlns:a16="http://schemas.microsoft.com/office/drawing/2014/main" id="{28D2BA02-1372-5899-58AD-25BC4E75AF80}"/>
              </a:ext>
            </a:extLst>
          </p:cNvPr>
          <p:cNvSpPr/>
          <p:nvPr/>
        </p:nvSpPr>
        <p:spPr>
          <a:xfrm>
            <a:off x="11405937" y="8193770"/>
            <a:ext cx="4187882" cy="79220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4;p4">
            <a:extLst>
              <a:ext uri="{FF2B5EF4-FFF2-40B4-BE49-F238E27FC236}">
                <a16:creationId xmlns:a16="http://schemas.microsoft.com/office/drawing/2014/main" id="{A674C83D-D9BC-247F-8DF3-4FAFCAF37598}"/>
              </a:ext>
            </a:extLst>
          </p:cNvPr>
          <p:cNvSpPr/>
          <p:nvPr/>
        </p:nvSpPr>
        <p:spPr>
          <a:xfrm>
            <a:off x="1229281" y="5775328"/>
            <a:ext cx="2093941" cy="83793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1;p4">
            <a:extLst>
              <a:ext uri="{FF2B5EF4-FFF2-40B4-BE49-F238E27FC236}">
                <a16:creationId xmlns:a16="http://schemas.microsoft.com/office/drawing/2014/main" id="{58F23AA0-DA2C-582C-E2CD-E05762A9CD7A}"/>
              </a:ext>
            </a:extLst>
          </p:cNvPr>
          <p:cNvSpPr/>
          <p:nvPr/>
        </p:nvSpPr>
        <p:spPr>
          <a:xfrm>
            <a:off x="1350295" y="7186611"/>
            <a:ext cx="2331369" cy="54944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4;p4">
            <a:extLst>
              <a:ext uri="{FF2B5EF4-FFF2-40B4-BE49-F238E27FC236}">
                <a16:creationId xmlns:a16="http://schemas.microsoft.com/office/drawing/2014/main" id="{82BB21AB-726A-B90F-75A8-810BEBC5305F}"/>
              </a:ext>
            </a:extLst>
          </p:cNvPr>
          <p:cNvSpPr/>
          <p:nvPr/>
        </p:nvSpPr>
        <p:spPr>
          <a:xfrm>
            <a:off x="1196434" y="13308056"/>
            <a:ext cx="10474198" cy="70600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4;p4">
            <a:extLst>
              <a:ext uri="{FF2B5EF4-FFF2-40B4-BE49-F238E27FC236}">
                <a16:creationId xmlns:a16="http://schemas.microsoft.com/office/drawing/2014/main" id="{0FC32871-8583-5EA7-CECD-479E271616D0}"/>
              </a:ext>
            </a:extLst>
          </p:cNvPr>
          <p:cNvSpPr/>
          <p:nvPr/>
        </p:nvSpPr>
        <p:spPr>
          <a:xfrm>
            <a:off x="8132901" y="1271073"/>
            <a:ext cx="6052330" cy="71821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DFE86BE9-5527-B379-4A7A-6311BCE9B419}"/>
              </a:ext>
            </a:extLst>
          </p:cNvPr>
          <p:cNvSpPr/>
          <p:nvPr/>
        </p:nvSpPr>
        <p:spPr>
          <a:xfrm>
            <a:off x="1188432" y="11805235"/>
            <a:ext cx="9038410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1;p4">
            <a:extLst>
              <a:ext uri="{FF2B5EF4-FFF2-40B4-BE49-F238E27FC236}">
                <a16:creationId xmlns:a16="http://schemas.microsoft.com/office/drawing/2014/main" id="{F9F7E843-5C9B-528F-665E-9F9F2EC982ED}"/>
              </a:ext>
            </a:extLst>
          </p:cNvPr>
          <p:cNvSpPr/>
          <p:nvPr/>
        </p:nvSpPr>
        <p:spPr>
          <a:xfrm>
            <a:off x="1188432" y="11139487"/>
            <a:ext cx="9038410" cy="83793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D6B47184-CE99-EDAA-1A8E-6BC6E18101AF}"/>
              </a:ext>
            </a:extLst>
          </p:cNvPr>
          <p:cNvSpPr/>
          <p:nvPr/>
        </p:nvSpPr>
        <p:spPr>
          <a:xfrm>
            <a:off x="1361573" y="10248613"/>
            <a:ext cx="9038410" cy="8379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90913E7F-6880-E0B2-C002-730B8E62C91F}"/>
              </a:ext>
            </a:extLst>
          </p:cNvPr>
          <p:cNvSpPr/>
          <p:nvPr/>
        </p:nvSpPr>
        <p:spPr>
          <a:xfrm>
            <a:off x="10399983" y="9077803"/>
            <a:ext cx="2221832" cy="8379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552B8E7E-7B29-F0D2-21DA-96CA2F11E9A2}"/>
              </a:ext>
            </a:extLst>
          </p:cNvPr>
          <p:cNvSpPr/>
          <p:nvPr/>
        </p:nvSpPr>
        <p:spPr>
          <a:xfrm>
            <a:off x="10399983" y="9776707"/>
            <a:ext cx="2221832" cy="83793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55538FC5-F2AA-3933-AEC0-434700FB96A0}"/>
              </a:ext>
            </a:extLst>
          </p:cNvPr>
          <p:cNvSpPr/>
          <p:nvPr/>
        </p:nvSpPr>
        <p:spPr>
          <a:xfrm>
            <a:off x="8892025" y="385011"/>
            <a:ext cx="6580585" cy="10657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5A8E301D-442E-60C4-C5C3-7E41429B1892}"/>
              </a:ext>
            </a:extLst>
          </p:cNvPr>
          <p:cNvSpPr/>
          <p:nvPr/>
        </p:nvSpPr>
        <p:spPr>
          <a:xfrm>
            <a:off x="8892025" y="1083915"/>
            <a:ext cx="6580585" cy="10657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25D15408-F88E-E9C3-05D1-B80F0DCB9173}"/>
              </a:ext>
            </a:extLst>
          </p:cNvPr>
          <p:cNvSpPr/>
          <p:nvPr/>
        </p:nvSpPr>
        <p:spPr>
          <a:xfrm>
            <a:off x="8892025" y="2116493"/>
            <a:ext cx="6580585" cy="106573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2BB481CA-C4C7-2D0A-B94E-D97524F4F2B1}"/>
              </a:ext>
            </a:extLst>
          </p:cNvPr>
          <p:cNvSpPr/>
          <p:nvPr/>
        </p:nvSpPr>
        <p:spPr>
          <a:xfrm>
            <a:off x="1188433" y="3462961"/>
            <a:ext cx="14284178" cy="83793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97A0F198-9496-5A10-BA98-1CE58CD80DC4}"/>
              </a:ext>
            </a:extLst>
          </p:cNvPr>
          <p:cNvSpPr/>
          <p:nvPr/>
        </p:nvSpPr>
        <p:spPr>
          <a:xfrm>
            <a:off x="12055642" y="6641431"/>
            <a:ext cx="2671011" cy="61879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1B700EDA-A445-311D-27C8-751AE85F3BAE}"/>
              </a:ext>
            </a:extLst>
          </p:cNvPr>
          <p:cNvSpPr/>
          <p:nvPr/>
        </p:nvSpPr>
        <p:spPr>
          <a:xfrm>
            <a:off x="12055642" y="7340335"/>
            <a:ext cx="2671011" cy="61879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4;p4">
            <a:extLst>
              <a:ext uri="{FF2B5EF4-FFF2-40B4-BE49-F238E27FC236}">
                <a16:creationId xmlns:a16="http://schemas.microsoft.com/office/drawing/2014/main" id="{45F28A23-E1FC-3D9A-A2AD-965730079F38}"/>
              </a:ext>
            </a:extLst>
          </p:cNvPr>
          <p:cNvSpPr/>
          <p:nvPr/>
        </p:nvSpPr>
        <p:spPr>
          <a:xfrm>
            <a:off x="1188431" y="2116493"/>
            <a:ext cx="7703593" cy="68981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4;p4">
            <a:extLst>
              <a:ext uri="{FF2B5EF4-FFF2-40B4-BE49-F238E27FC236}">
                <a16:creationId xmlns:a16="http://schemas.microsoft.com/office/drawing/2014/main" id="{C76BCF8A-FC21-5051-186F-82BC58883601}"/>
              </a:ext>
            </a:extLst>
          </p:cNvPr>
          <p:cNvSpPr/>
          <p:nvPr/>
        </p:nvSpPr>
        <p:spPr>
          <a:xfrm>
            <a:off x="2572896" y="4266142"/>
            <a:ext cx="6319127" cy="69141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4">
            <a:extLst>
              <a:ext uri="{FF2B5EF4-FFF2-40B4-BE49-F238E27FC236}">
                <a16:creationId xmlns:a16="http://schemas.microsoft.com/office/drawing/2014/main" id="{59F366C9-7004-8647-C474-1BCC7F8D4B84}"/>
              </a:ext>
            </a:extLst>
          </p:cNvPr>
          <p:cNvSpPr/>
          <p:nvPr/>
        </p:nvSpPr>
        <p:spPr>
          <a:xfrm>
            <a:off x="10412688" y="10415617"/>
            <a:ext cx="2461101" cy="61879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987A96D7-D318-03A5-BB64-9D53FC40D204}"/>
              </a:ext>
            </a:extLst>
          </p:cNvPr>
          <p:cNvSpPr/>
          <p:nvPr/>
        </p:nvSpPr>
        <p:spPr>
          <a:xfrm>
            <a:off x="12873789" y="5221708"/>
            <a:ext cx="2598820" cy="80381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23E7F29B-DE47-A4C9-F747-50F25D4524A0}"/>
              </a:ext>
            </a:extLst>
          </p:cNvPr>
          <p:cNvSpPr/>
          <p:nvPr/>
        </p:nvSpPr>
        <p:spPr>
          <a:xfrm>
            <a:off x="12873790" y="5824219"/>
            <a:ext cx="2598820" cy="618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9238A96A-F5C4-6C1F-ACB3-2195A86FF7C6}"/>
              </a:ext>
            </a:extLst>
          </p:cNvPr>
          <p:cNvSpPr/>
          <p:nvPr/>
        </p:nvSpPr>
        <p:spPr>
          <a:xfrm>
            <a:off x="10412688" y="11034413"/>
            <a:ext cx="2671010" cy="975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92DDFAAB-10D7-1649-EFD8-F962FF6334FA}"/>
              </a:ext>
            </a:extLst>
          </p:cNvPr>
          <p:cNvSpPr/>
          <p:nvPr/>
        </p:nvSpPr>
        <p:spPr>
          <a:xfrm>
            <a:off x="10412689" y="11676492"/>
            <a:ext cx="2671010" cy="7511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A3154D55-32F8-CEB3-45F0-3AC069CD25C0}"/>
              </a:ext>
            </a:extLst>
          </p:cNvPr>
          <p:cNvSpPr/>
          <p:nvPr/>
        </p:nvSpPr>
        <p:spPr>
          <a:xfrm>
            <a:off x="12574254" y="7934442"/>
            <a:ext cx="2671010" cy="975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87772C7B-2476-6189-66A9-FC14B2D8EAEF}"/>
              </a:ext>
            </a:extLst>
          </p:cNvPr>
          <p:cNvSpPr/>
          <p:nvPr/>
        </p:nvSpPr>
        <p:spPr>
          <a:xfrm>
            <a:off x="12574255" y="8576521"/>
            <a:ext cx="2671010" cy="7511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FDE66E7B-EFA4-F404-EC77-9B8BE919D229}"/>
              </a:ext>
            </a:extLst>
          </p:cNvPr>
          <p:cNvSpPr/>
          <p:nvPr/>
        </p:nvSpPr>
        <p:spPr>
          <a:xfrm>
            <a:off x="8912079" y="4283157"/>
            <a:ext cx="6580584" cy="88387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3;p4">
            <a:extLst>
              <a:ext uri="{FF2B5EF4-FFF2-40B4-BE49-F238E27FC236}">
                <a16:creationId xmlns:a16="http://schemas.microsoft.com/office/drawing/2014/main" id="{BAA38B71-111C-937C-12C2-55DBF144C786}"/>
              </a:ext>
            </a:extLst>
          </p:cNvPr>
          <p:cNvSpPr/>
          <p:nvPr/>
        </p:nvSpPr>
        <p:spPr>
          <a:xfrm>
            <a:off x="1047435" y="216568"/>
            <a:ext cx="14352986" cy="130636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4">
            <a:extLst>
              <a:ext uri="{FF2B5EF4-FFF2-40B4-BE49-F238E27FC236}">
                <a16:creationId xmlns:a16="http://schemas.microsoft.com/office/drawing/2014/main" id="{8017369C-0698-B1BD-94AE-F480E47FFA1C}"/>
              </a:ext>
            </a:extLst>
          </p:cNvPr>
          <p:cNvSpPr/>
          <p:nvPr/>
        </p:nvSpPr>
        <p:spPr>
          <a:xfrm>
            <a:off x="1047435" y="1119606"/>
            <a:ext cx="14352986" cy="7332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27CA9B26-FE9D-E5C6-4298-7DDB91D60652}"/>
              </a:ext>
            </a:extLst>
          </p:cNvPr>
          <p:cNvSpPr/>
          <p:nvPr/>
        </p:nvSpPr>
        <p:spPr>
          <a:xfrm>
            <a:off x="1047435" y="1877990"/>
            <a:ext cx="3047311" cy="9495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01806D28-9522-ED13-E0B6-3AC79D387049}"/>
              </a:ext>
            </a:extLst>
          </p:cNvPr>
          <p:cNvSpPr/>
          <p:nvPr/>
        </p:nvSpPr>
        <p:spPr>
          <a:xfrm>
            <a:off x="1067489" y="2551767"/>
            <a:ext cx="14352986" cy="73325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40145880-EAFC-8930-DDFB-55F9D27EC35A}"/>
              </a:ext>
            </a:extLst>
          </p:cNvPr>
          <p:cNvSpPr/>
          <p:nvPr/>
        </p:nvSpPr>
        <p:spPr>
          <a:xfrm>
            <a:off x="1067490" y="3339308"/>
            <a:ext cx="2156974" cy="73325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4486CD2F-9E18-A741-E865-67558B816355}"/>
              </a:ext>
            </a:extLst>
          </p:cNvPr>
          <p:cNvSpPr/>
          <p:nvPr/>
        </p:nvSpPr>
        <p:spPr>
          <a:xfrm>
            <a:off x="2908320" y="5362003"/>
            <a:ext cx="3047311" cy="9495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4">
            <a:extLst>
              <a:ext uri="{FF2B5EF4-FFF2-40B4-BE49-F238E27FC236}">
                <a16:creationId xmlns:a16="http://schemas.microsoft.com/office/drawing/2014/main" id="{7DE932D3-9089-7832-9D76-820979C76F4D}"/>
              </a:ext>
            </a:extLst>
          </p:cNvPr>
          <p:cNvSpPr/>
          <p:nvPr/>
        </p:nvSpPr>
        <p:spPr>
          <a:xfrm>
            <a:off x="2908320" y="6090861"/>
            <a:ext cx="3047311" cy="59869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3;p4">
            <a:extLst>
              <a:ext uri="{FF2B5EF4-FFF2-40B4-BE49-F238E27FC236}">
                <a16:creationId xmlns:a16="http://schemas.microsoft.com/office/drawing/2014/main" id="{9709A2B4-EDA4-0B8B-6D61-A4F34F751EEE}"/>
              </a:ext>
            </a:extLst>
          </p:cNvPr>
          <p:cNvSpPr/>
          <p:nvPr/>
        </p:nvSpPr>
        <p:spPr>
          <a:xfrm>
            <a:off x="1384664" y="8388558"/>
            <a:ext cx="10526599" cy="121488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3;p4">
            <a:extLst>
              <a:ext uri="{FF2B5EF4-FFF2-40B4-BE49-F238E27FC236}">
                <a16:creationId xmlns:a16="http://schemas.microsoft.com/office/drawing/2014/main" id="{62FFABF8-8925-282C-1D62-2A4C226CFA0B}"/>
              </a:ext>
            </a:extLst>
          </p:cNvPr>
          <p:cNvSpPr/>
          <p:nvPr/>
        </p:nvSpPr>
        <p:spPr>
          <a:xfrm>
            <a:off x="1384664" y="9054544"/>
            <a:ext cx="10719104" cy="92687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3;p4">
            <a:extLst>
              <a:ext uri="{FF2B5EF4-FFF2-40B4-BE49-F238E27FC236}">
                <a16:creationId xmlns:a16="http://schemas.microsoft.com/office/drawing/2014/main" id="{B7A055E7-5746-BBCA-029F-B582A2BF7432}"/>
              </a:ext>
            </a:extLst>
          </p:cNvPr>
          <p:cNvSpPr/>
          <p:nvPr/>
        </p:nvSpPr>
        <p:spPr>
          <a:xfrm>
            <a:off x="6358281" y="9981422"/>
            <a:ext cx="9062194" cy="46135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0621BC0E-2C96-B1D1-A635-5BEB17191D9A}"/>
              </a:ext>
            </a:extLst>
          </p:cNvPr>
          <p:cNvSpPr/>
          <p:nvPr/>
        </p:nvSpPr>
        <p:spPr>
          <a:xfrm>
            <a:off x="3224463" y="6689558"/>
            <a:ext cx="12175957" cy="9757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25E795AE-8F83-0F7A-4ECA-223751F3A0D9}"/>
              </a:ext>
            </a:extLst>
          </p:cNvPr>
          <p:cNvSpPr/>
          <p:nvPr/>
        </p:nvSpPr>
        <p:spPr>
          <a:xfrm>
            <a:off x="3224462" y="7288255"/>
            <a:ext cx="12175957" cy="7511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77A1335E-9117-9466-194E-E71747067931}"/>
              </a:ext>
            </a:extLst>
          </p:cNvPr>
          <p:cNvSpPr/>
          <p:nvPr/>
        </p:nvSpPr>
        <p:spPr>
          <a:xfrm>
            <a:off x="12103768" y="3285024"/>
            <a:ext cx="1443790" cy="10419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6C385FE6-069B-1963-9CA3-08891F97604D}"/>
              </a:ext>
            </a:extLst>
          </p:cNvPr>
          <p:cNvSpPr/>
          <p:nvPr/>
        </p:nvSpPr>
        <p:spPr>
          <a:xfrm>
            <a:off x="12103769" y="3942339"/>
            <a:ext cx="1443790" cy="80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D13B5E5F-93E9-4916-1DAA-9FE37B86A3D6}"/>
              </a:ext>
            </a:extLst>
          </p:cNvPr>
          <p:cNvSpPr/>
          <p:nvPr/>
        </p:nvSpPr>
        <p:spPr>
          <a:xfrm>
            <a:off x="12103768" y="4433475"/>
            <a:ext cx="1443790" cy="80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9605528E-892A-CAB2-4E84-2E425E92C069}"/>
              </a:ext>
            </a:extLst>
          </p:cNvPr>
          <p:cNvSpPr/>
          <p:nvPr/>
        </p:nvSpPr>
        <p:spPr>
          <a:xfrm>
            <a:off x="4511841" y="9925677"/>
            <a:ext cx="1443790" cy="69292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C134B4E0-D92A-8782-FD66-09246E2BC550}"/>
              </a:ext>
            </a:extLst>
          </p:cNvPr>
          <p:cNvSpPr/>
          <p:nvPr/>
        </p:nvSpPr>
        <p:spPr>
          <a:xfrm>
            <a:off x="3789945" y="10547754"/>
            <a:ext cx="11630529" cy="59173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D19EF91A-8F57-97F2-B9FF-45B320FF7276}"/>
              </a:ext>
            </a:extLst>
          </p:cNvPr>
          <p:cNvSpPr/>
          <p:nvPr/>
        </p:nvSpPr>
        <p:spPr>
          <a:xfrm>
            <a:off x="1067489" y="11139487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0;p4">
            <a:extLst>
              <a:ext uri="{FF2B5EF4-FFF2-40B4-BE49-F238E27FC236}">
                <a16:creationId xmlns:a16="http://schemas.microsoft.com/office/drawing/2014/main" id="{C83EAD78-3F7A-EDCC-C086-AC732F9DFFD2}"/>
              </a:ext>
            </a:extLst>
          </p:cNvPr>
          <p:cNvSpPr/>
          <p:nvPr/>
        </p:nvSpPr>
        <p:spPr>
          <a:xfrm>
            <a:off x="6233202" y="1852863"/>
            <a:ext cx="8806271" cy="5843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0;p4">
            <a:extLst>
              <a:ext uri="{FF2B5EF4-FFF2-40B4-BE49-F238E27FC236}">
                <a16:creationId xmlns:a16="http://schemas.microsoft.com/office/drawing/2014/main" id="{96AA58E3-4062-77F5-95BE-135A7E7121D8}"/>
              </a:ext>
            </a:extLst>
          </p:cNvPr>
          <p:cNvSpPr/>
          <p:nvPr/>
        </p:nvSpPr>
        <p:spPr>
          <a:xfrm>
            <a:off x="3297496" y="3275048"/>
            <a:ext cx="8613767" cy="7332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0;p4">
            <a:extLst>
              <a:ext uri="{FF2B5EF4-FFF2-40B4-BE49-F238E27FC236}">
                <a16:creationId xmlns:a16="http://schemas.microsoft.com/office/drawing/2014/main" id="{57F603E3-069E-36D6-3470-7911B447CD23}"/>
              </a:ext>
            </a:extLst>
          </p:cNvPr>
          <p:cNvSpPr/>
          <p:nvPr/>
        </p:nvSpPr>
        <p:spPr>
          <a:xfrm>
            <a:off x="3297496" y="3980827"/>
            <a:ext cx="8613767" cy="7332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0;p4">
            <a:extLst>
              <a:ext uri="{FF2B5EF4-FFF2-40B4-BE49-F238E27FC236}">
                <a16:creationId xmlns:a16="http://schemas.microsoft.com/office/drawing/2014/main" id="{A9C27BA0-D40B-319D-9162-FFA926787FDC}"/>
              </a:ext>
            </a:extLst>
          </p:cNvPr>
          <p:cNvSpPr/>
          <p:nvPr/>
        </p:nvSpPr>
        <p:spPr>
          <a:xfrm>
            <a:off x="3395422" y="4638723"/>
            <a:ext cx="8613767" cy="7332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0;p4">
            <a:extLst>
              <a:ext uri="{FF2B5EF4-FFF2-40B4-BE49-F238E27FC236}">
                <a16:creationId xmlns:a16="http://schemas.microsoft.com/office/drawing/2014/main" id="{7A3A5680-75CE-8ECD-A188-D463A1FD0876}"/>
              </a:ext>
            </a:extLst>
          </p:cNvPr>
          <p:cNvSpPr/>
          <p:nvPr/>
        </p:nvSpPr>
        <p:spPr>
          <a:xfrm>
            <a:off x="5957306" y="5432965"/>
            <a:ext cx="8613767" cy="7332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0;p4">
            <a:extLst>
              <a:ext uri="{FF2B5EF4-FFF2-40B4-BE49-F238E27FC236}">
                <a16:creationId xmlns:a16="http://schemas.microsoft.com/office/drawing/2014/main" id="{563E2B43-9DCA-5168-3960-610E8AAD8B76}"/>
              </a:ext>
            </a:extLst>
          </p:cNvPr>
          <p:cNvSpPr/>
          <p:nvPr/>
        </p:nvSpPr>
        <p:spPr>
          <a:xfrm>
            <a:off x="6139034" y="6085283"/>
            <a:ext cx="4520946" cy="69442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0;p4">
            <a:extLst>
              <a:ext uri="{FF2B5EF4-FFF2-40B4-BE49-F238E27FC236}">
                <a16:creationId xmlns:a16="http://schemas.microsoft.com/office/drawing/2014/main" id="{889B3AFF-E916-4E55-36C2-8D4309DA5A9F}"/>
              </a:ext>
            </a:extLst>
          </p:cNvPr>
          <p:cNvSpPr/>
          <p:nvPr/>
        </p:nvSpPr>
        <p:spPr>
          <a:xfrm>
            <a:off x="13547558" y="3253798"/>
            <a:ext cx="1710450" cy="76448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0;p4">
            <a:extLst>
              <a:ext uri="{FF2B5EF4-FFF2-40B4-BE49-F238E27FC236}">
                <a16:creationId xmlns:a16="http://schemas.microsoft.com/office/drawing/2014/main" id="{7CC693B7-5261-0E64-9BE7-E96C3F202B6B}"/>
              </a:ext>
            </a:extLst>
          </p:cNvPr>
          <p:cNvSpPr/>
          <p:nvPr/>
        </p:nvSpPr>
        <p:spPr>
          <a:xfrm>
            <a:off x="13509969" y="3982925"/>
            <a:ext cx="1710450" cy="76448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0;p4">
            <a:extLst>
              <a:ext uri="{FF2B5EF4-FFF2-40B4-BE49-F238E27FC236}">
                <a16:creationId xmlns:a16="http://schemas.microsoft.com/office/drawing/2014/main" id="{F2BC0B06-5ABD-FAF1-D78F-1F7C2786C4B2}"/>
              </a:ext>
            </a:extLst>
          </p:cNvPr>
          <p:cNvSpPr/>
          <p:nvPr/>
        </p:nvSpPr>
        <p:spPr>
          <a:xfrm>
            <a:off x="13642137" y="4742066"/>
            <a:ext cx="1710450" cy="76448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2;p4">
            <a:extLst>
              <a:ext uri="{FF2B5EF4-FFF2-40B4-BE49-F238E27FC236}">
                <a16:creationId xmlns:a16="http://schemas.microsoft.com/office/drawing/2014/main" id="{61D6D242-B45C-8689-8150-67762D985760}"/>
              </a:ext>
            </a:extLst>
          </p:cNvPr>
          <p:cNvSpPr/>
          <p:nvPr/>
        </p:nvSpPr>
        <p:spPr>
          <a:xfrm>
            <a:off x="12009189" y="6125300"/>
            <a:ext cx="1443790" cy="8020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4;p4">
            <a:extLst>
              <a:ext uri="{FF2B5EF4-FFF2-40B4-BE49-F238E27FC236}">
                <a16:creationId xmlns:a16="http://schemas.microsoft.com/office/drawing/2014/main" id="{7860793E-5822-894E-1A50-9460DF8F4C5E}"/>
              </a:ext>
            </a:extLst>
          </p:cNvPr>
          <p:cNvSpPr/>
          <p:nvPr/>
        </p:nvSpPr>
        <p:spPr>
          <a:xfrm>
            <a:off x="1302689" y="10053649"/>
            <a:ext cx="2487256" cy="5649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4;p4">
            <a:extLst>
              <a:ext uri="{FF2B5EF4-FFF2-40B4-BE49-F238E27FC236}">
                <a16:creationId xmlns:a16="http://schemas.microsoft.com/office/drawing/2014/main" id="{5AFC26E2-0358-A0EB-70E1-F72A39ACFEFE}"/>
              </a:ext>
            </a:extLst>
          </p:cNvPr>
          <p:cNvSpPr/>
          <p:nvPr/>
        </p:nvSpPr>
        <p:spPr>
          <a:xfrm>
            <a:off x="1302689" y="10513358"/>
            <a:ext cx="2487256" cy="41255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4;p4">
            <a:extLst>
              <a:ext uri="{FF2B5EF4-FFF2-40B4-BE49-F238E27FC236}">
                <a16:creationId xmlns:a16="http://schemas.microsoft.com/office/drawing/2014/main" id="{388FDF07-CAD7-90A4-FE92-17CF85663BCD}"/>
              </a:ext>
            </a:extLst>
          </p:cNvPr>
          <p:cNvSpPr/>
          <p:nvPr/>
        </p:nvSpPr>
        <p:spPr>
          <a:xfrm>
            <a:off x="12103768" y="8482364"/>
            <a:ext cx="3316706" cy="65245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4;p4">
            <a:extLst>
              <a:ext uri="{FF2B5EF4-FFF2-40B4-BE49-F238E27FC236}">
                <a16:creationId xmlns:a16="http://schemas.microsoft.com/office/drawing/2014/main" id="{EDC4C97B-E0FE-467C-04D5-524F162ED853}"/>
              </a:ext>
            </a:extLst>
          </p:cNvPr>
          <p:cNvSpPr/>
          <p:nvPr/>
        </p:nvSpPr>
        <p:spPr>
          <a:xfrm>
            <a:off x="12179216" y="9068426"/>
            <a:ext cx="3316706" cy="47645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11;p4">
            <a:extLst>
              <a:ext uri="{FF2B5EF4-FFF2-40B4-BE49-F238E27FC236}">
                <a16:creationId xmlns:a16="http://schemas.microsoft.com/office/drawing/2014/main" id="{45D1F5E5-2B59-685D-A930-04AE5CF6F5B0}"/>
              </a:ext>
            </a:extLst>
          </p:cNvPr>
          <p:cNvSpPr/>
          <p:nvPr/>
        </p:nvSpPr>
        <p:spPr>
          <a:xfrm>
            <a:off x="4094746" y="7961479"/>
            <a:ext cx="11325728" cy="65317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BE1AC1F8-CC7F-663F-FFD8-F3B0EB8F31BF}"/>
              </a:ext>
            </a:extLst>
          </p:cNvPr>
          <p:cNvSpPr/>
          <p:nvPr/>
        </p:nvSpPr>
        <p:spPr>
          <a:xfrm>
            <a:off x="1091552" y="10753475"/>
            <a:ext cx="14352985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3F7D62F5-8144-FCFE-B278-70F65ED96BEC}"/>
              </a:ext>
            </a:extLst>
          </p:cNvPr>
          <p:cNvSpPr/>
          <p:nvPr/>
        </p:nvSpPr>
        <p:spPr>
          <a:xfrm>
            <a:off x="1091552" y="11428245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89436823-AEF0-4B05-30F3-88EC06813862}"/>
              </a:ext>
            </a:extLst>
          </p:cNvPr>
          <p:cNvSpPr/>
          <p:nvPr/>
        </p:nvSpPr>
        <p:spPr>
          <a:xfrm>
            <a:off x="1167000" y="8837516"/>
            <a:ext cx="14257482" cy="67477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695275CD-949E-3691-680D-D8B87F04875E}"/>
              </a:ext>
            </a:extLst>
          </p:cNvPr>
          <p:cNvSpPr/>
          <p:nvPr/>
        </p:nvSpPr>
        <p:spPr>
          <a:xfrm>
            <a:off x="1242448" y="9429599"/>
            <a:ext cx="14257482" cy="49274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E877702E-E839-55B6-F76C-D856573AA120}"/>
              </a:ext>
            </a:extLst>
          </p:cNvPr>
          <p:cNvSpPr/>
          <p:nvPr/>
        </p:nvSpPr>
        <p:spPr>
          <a:xfrm>
            <a:off x="1071497" y="6721719"/>
            <a:ext cx="14352985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0E572E9A-B9F9-2563-EF94-AF44CEE2C589}"/>
              </a:ext>
            </a:extLst>
          </p:cNvPr>
          <p:cNvSpPr/>
          <p:nvPr/>
        </p:nvSpPr>
        <p:spPr>
          <a:xfrm>
            <a:off x="1071497" y="7396489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C5EA43EF-BDDA-CD1D-CAAD-B0F3AB05692D}"/>
              </a:ext>
            </a:extLst>
          </p:cNvPr>
          <p:cNvSpPr/>
          <p:nvPr/>
        </p:nvSpPr>
        <p:spPr>
          <a:xfrm>
            <a:off x="2983832" y="5449605"/>
            <a:ext cx="12420595" cy="63605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E4B7774F-CE80-CACB-9549-4A738EA4FE9F}"/>
              </a:ext>
            </a:extLst>
          </p:cNvPr>
          <p:cNvSpPr/>
          <p:nvPr/>
        </p:nvSpPr>
        <p:spPr>
          <a:xfrm>
            <a:off x="1051442" y="6085662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2;p4">
            <a:extLst>
              <a:ext uri="{FF2B5EF4-FFF2-40B4-BE49-F238E27FC236}">
                <a16:creationId xmlns:a16="http://schemas.microsoft.com/office/drawing/2014/main" id="{A4BD130A-5957-CE0E-5CCC-4366FD34E475}"/>
              </a:ext>
            </a:extLst>
          </p:cNvPr>
          <p:cNvSpPr/>
          <p:nvPr/>
        </p:nvSpPr>
        <p:spPr>
          <a:xfrm>
            <a:off x="1071497" y="4100064"/>
            <a:ext cx="14352985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B05326DA-5E2C-EAD5-24A1-83D3F7624B29}"/>
              </a:ext>
            </a:extLst>
          </p:cNvPr>
          <p:cNvSpPr/>
          <p:nvPr/>
        </p:nvSpPr>
        <p:spPr>
          <a:xfrm>
            <a:off x="1071497" y="4774834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957A88F4-8ADB-A925-1A2B-B4A2B593B3B4}"/>
              </a:ext>
            </a:extLst>
          </p:cNvPr>
          <p:cNvSpPr/>
          <p:nvPr/>
        </p:nvSpPr>
        <p:spPr>
          <a:xfrm>
            <a:off x="2983832" y="2555046"/>
            <a:ext cx="12420595" cy="63605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F6887F10-8463-DFC9-9784-32A2A3970816}"/>
              </a:ext>
            </a:extLst>
          </p:cNvPr>
          <p:cNvSpPr/>
          <p:nvPr/>
        </p:nvSpPr>
        <p:spPr>
          <a:xfrm>
            <a:off x="1051442" y="3191104"/>
            <a:ext cx="1433293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371FEAA5-DC67-1965-B81C-3739FC2CADE6}"/>
              </a:ext>
            </a:extLst>
          </p:cNvPr>
          <p:cNvSpPr/>
          <p:nvPr/>
        </p:nvSpPr>
        <p:spPr>
          <a:xfrm>
            <a:off x="5053263" y="10132880"/>
            <a:ext cx="10418970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539294D5-AAF6-11E2-8D1A-4A9263405566}"/>
              </a:ext>
            </a:extLst>
          </p:cNvPr>
          <p:cNvSpPr/>
          <p:nvPr/>
        </p:nvSpPr>
        <p:spPr>
          <a:xfrm>
            <a:off x="3062221" y="1834532"/>
            <a:ext cx="12342205" cy="6747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0888AA37-5FD5-9DE4-72B2-B99A6A939D9C}"/>
              </a:ext>
            </a:extLst>
          </p:cNvPr>
          <p:cNvSpPr/>
          <p:nvPr/>
        </p:nvSpPr>
        <p:spPr>
          <a:xfrm>
            <a:off x="3086256" y="8071261"/>
            <a:ext cx="7044333" cy="7919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8524ECEF-285E-CE37-AD25-C2D4911CCEBD}"/>
              </a:ext>
            </a:extLst>
          </p:cNvPr>
          <p:cNvSpPr/>
          <p:nvPr/>
        </p:nvSpPr>
        <p:spPr>
          <a:xfrm>
            <a:off x="1051442" y="12456623"/>
            <a:ext cx="7202221" cy="7960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42B641BC-29FE-8150-D0FD-F7172CE267A2}"/>
              </a:ext>
            </a:extLst>
          </p:cNvPr>
          <p:cNvSpPr/>
          <p:nvPr/>
        </p:nvSpPr>
        <p:spPr>
          <a:xfrm>
            <a:off x="1015686" y="13255204"/>
            <a:ext cx="7202221" cy="7960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E8CF54FF-7D76-651A-2B42-4C9A087CF52F}"/>
              </a:ext>
            </a:extLst>
          </p:cNvPr>
          <p:cNvSpPr/>
          <p:nvPr/>
        </p:nvSpPr>
        <p:spPr>
          <a:xfrm>
            <a:off x="6529478" y="13948716"/>
            <a:ext cx="8890650" cy="445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E721E0BD-0776-4164-DD00-01E6098ACB11}"/>
              </a:ext>
            </a:extLst>
          </p:cNvPr>
          <p:cNvSpPr/>
          <p:nvPr/>
        </p:nvSpPr>
        <p:spPr>
          <a:xfrm>
            <a:off x="6493722" y="14747297"/>
            <a:ext cx="8890650" cy="445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D79CBDC3-E85D-E93B-EEDD-2057984954F8}"/>
              </a:ext>
            </a:extLst>
          </p:cNvPr>
          <p:cNvSpPr/>
          <p:nvPr/>
        </p:nvSpPr>
        <p:spPr>
          <a:xfrm>
            <a:off x="6609280" y="15323019"/>
            <a:ext cx="8890650" cy="445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1C603F39-588F-6EF7-A517-FDA1FD743BD7}"/>
              </a:ext>
            </a:extLst>
          </p:cNvPr>
          <p:cNvSpPr/>
          <p:nvPr/>
        </p:nvSpPr>
        <p:spPr>
          <a:xfrm>
            <a:off x="1239939" y="17121079"/>
            <a:ext cx="4631472" cy="487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CB923A63-7403-CA14-7480-49A65CCEC792}"/>
              </a:ext>
            </a:extLst>
          </p:cNvPr>
          <p:cNvSpPr/>
          <p:nvPr/>
        </p:nvSpPr>
        <p:spPr>
          <a:xfrm>
            <a:off x="1239939" y="17638049"/>
            <a:ext cx="4631472" cy="487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905246D1-FBD3-D1E2-44F2-FB2A21195A45}"/>
              </a:ext>
            </a:extLst>
          </p:cNvPr>
          <p:cNvSpPr/>
          <p:nvPr/>
        </p:nvSpPr>
        <p:spPr>
          <a:xfrm>
            <a:off x="1187804" y="18252512"/>
            <a:ext cx="4631472" cy="48778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D48C5D25-9576-9A50-2D16-07BBA7E131C6}"/>
              </a:ext>
            </a:extLst>
          </p:cNvPr>
          <p:cNvSpPr/>
          <p:nvPr/>
        </p:nvSpPr>
        <p:spPr>
          <a:xfrm>
            <a:off x="1360758" y="15749647"/>
            <a:ext cx="7831368" cy="796063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B540767-AEC7-609E-D562-65D242F66B9D}"/>
              </a:ext>
            </a:extLst>
          </p:cNvPr>
          <p:cNvSpPr/>
          <p:nvPr/>
        </p:nvSpPr>
        <p:spPr>
          <a:xfrm>
            <a:off x="1436206" y="16374450"/>
            <a:ext cx="7831368" cy="58131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4;p4">
            <a:extLst>
              <a:ext uri="{FF2B5EF4-FFF2-40B4-BE49-F238E27FC236}">
                <a16:creationId xmlns:a16="http://schemas.microsoft.com/office/drawing/2014/main" id="{7956BB5E-4CF8-7202-9290-329719692969}"/>
              </a:ext>
            </a:extLst>
          </p:cNvPr>
          <p:cNvSpPr/>
          <p:nvPr/>
        </p:nvSpPr>
        <p:spPr>
          <a:xfrm>
            <a:off x="1137579" y="10056877"/>
            <a:ext cx="3624042" cy="67477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3;p4">
            <a:extLst>
              <a:ext uri="{FF2B5EF4-FFF2-40B4-BE49-F238E27FC236}">
                <a16:creationId xmlns:a16="http://schemas.microsoft.com/office/drawing/2014/main" id="{C5FA05CF-CB74-6797-ECB6-A9CB04A5C434}"/>
              </a:ext>
            </a:extLst>
          </p:cNvPr>
          <p:cNvSpPr/>
          <p:nvPr/>
        </p:nvSpPr>
        <p:spPr>
          <a:xfrm>
            <a:off x="1266178" y="389471"/>
            <a:ext cx="9105043" cy="11508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3;p4">
            <a:extLst>
              <a:ext uri="{FF2B5EF4-FFF2-40B4-BE49-F238E27FC236}">
                <a16:creationId xmlns:a16="http://schemas.microsoft.com/office/drawing/2014/main" id="{2837688A-35A7-2EB9-01DA-141CC7F59DA9}"/>
              </a:ext>
            </a:extLst>
          </p:cNvPr>
          <p:cNvSpPr/>
          <p:nvPr/>
        </p:nvSpPr>
        <p:spPr>
          <a:xfrm>
            <a:off x="1266178" y="1040265"/>
            <a:ext cx="9271551" cy="87798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3;p4">
            <a:extLst>
              <a:ext uri="{FF2B5EF4-FFF2-40B4-BE49-F238E27FC236}">
                <a16:creationId xmlns:a16="http://schemas.microsoft.com/office/drawing/2014/main" id="{21B0E0FA-B88F-09A9-F1CD-68993D603D67}"/>
              </a:ext>
            </a:extLst>
          </p:cNvPr>
          <p:cNvSpPr/>
          <p:nvPr/>
        </p:nvSpPr>
        <p:spPr>
          <a:xfrm>
            <a:off x="1187805" y="2561899"/>
            <a:ext cx="1898452" cy="51382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3;p4">
            <a:extLst>
              <a:ext uri="{FF2B5EF4-FFF2-40B4-BE49-F238E27FC236}">
                <a16:creationId xmlns:a16="http://schemas.microsoft.com/office/drawing/2014/main" id="{C6A78272-2455-5A8C-F191-1DCE07036F1F}"/>
              </a:ext>
            </a:extLst>
          </p:cNvPr>
          <p:cNvSpPr/>
          <p:nvPr/>
        </p:nvSpPr>
        <p:spPr>
          <a:xfrm>
            <a:off x="8639277" y="17364973"/>
            <a:ext cx="6745095" cy="90478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0;p4">
            <a:extLst>
              <a:ext uri="{FF2B5EF4-FFF2-40B4-BE49-F238E27FC236}">
                <a16:creationId xmlns:a16="http://schemas.microsoft.com/office/drawing/2014/main" id="{5D7F7282-6AFC-D84B-31BD-0FCEF4EE2BC9}"/>
              </a:ext>
            </a:extLst>
          </p:cNvPr>
          <p:cNvSpPr/>
          <p:nvPr/>
        </p:nvSpPr>
        <p:spPr>
          <a:xfrm>
            <a:off x="993107" y="5389632"/>
            <a:ext cx="1990725" cy="58588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10;p4">
            <a:extLst>
              <a:ext uri="{FF2B5EF4-FFF2-40B4-BE49-F238E27FC236}">
                <a16:creationId xmlns:a16="http://schemas.microsoft.com/office/drawing/2014/main" id="{39338C4F-38B6-D3DE-F2A6-1F90511FDEE4}"/>
              </a:ext>
            </a:extLst>
          </p:cNvPr>
          <p:cNvSpPr/>
          <p:nvPr/>
        </p:nvSpPr>
        <p:spPr>
          <a:xfrm>
            <a:off x="1071497" y="1836624"/>
            <a:ext cx="1990725" cy="58588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2;p4">
            <a:extLst>
              <a:ext uri="{FF2B5EF4-FFF2-40B4-BE49-F238E27FC236}">
                <a16:creationId xmlns:a16="http://schemas.microsoft.com/office/drawing/2014/main" id="{FBAC2597-AB0E-111C-FAC1-18AAA2A30402}"/>
              </a:ext>
            </a:extLst>
          </p:cNvPr>
          <p:cNvSpPr/>
          <p:nvPr/>
        </p:nvSpPr>
        <p:spPr>
          <a:xfrm>
            <a:off x="1051442" y="9047747"/>
            <a:ext cx="10306369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2;p4">
            <a:extLst>
              <a:ext uri="{FF2B5EF4-FFF2-40B4-BE49-F238E27FC236}">
                <a16:creationId xmlns:a16="http://schemas.microsoft.com/office/drawing/2014/main" id="{B27A7E20-62D6-AA47-F14B-AC7B4E1A3E24}"/>
              </a:ext>
            </a:extLst>
          </p:cNvPr>
          <p:cNvSpPr/>
          <p:nvPr/>
        </p:nvSpPr>
        <p:spPr>
          <a:xfrm>
            <a:off x="1015686" y="9846328"/>
            <a:ext cx="10306369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2;p4">
            <a:extLst>
              <a:ext uri="{FF2B5EF4-FFF2-40B4-BE49-F238E27FC236}">
                <a16:creationId xmlns:a16="http://schemas.microsoft.com/office/drawing/2014/main" id="{E15566EA-2F4B-ABD0-8ADD-805736F2E675}"/>
              </a:ext>
            </a:extLst>
          </p:cNvPr>
          <p:cNvSpPr/>
          <p:nvPr/>
        </p:nvSpPr>
        <p:spPr>
          <a:xfrm>
            <a:off x="1087198" y="10447769"/>
            <a:ext cx="10306369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898D3D42-0EB3-7368-293B-0A3EAC777EF6}"/>
              </a:ext>
            </a:extLst>
          </p:cNvPr>
          <p:cNvSpPr/>
          <p:nvPr/>
        </p:nvSpPr>
        <p:spPr>
          <a:xfrm>
            <a:off x="1051442" y="11246350"/>
            <a:ext cx="10306369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2;p4">
            <a:extLst>
              <a:ext uri="{FF2B5EF4-FFF2-40B4-BE49-F238E27FC236}">
                <a16:creationId xmlns:a16="http://schemas.microsoft.com/office/drawing/2014/main" id="{3C12360A-8793-278C-61BC-75DC9D4C0E2D}"/>
              </a:ext>
            </a:extLst>
          </p:cNvPr>
          <p:cNvSpPr/>
          <p:nvPr/>
        </p:nvSpPr>
        <p:spPr>
          <a:xfrm>
            <a:off x="4331368" y="12646234"/>
            <a:ext cx="1684421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4">
            <a:extLst>
              <a:ext uri="{FF2B5EF4-FFF2-40B4-BE49-F238E27FC236}">
                <a16:creationId xmlns:a16="http://schemas.microsoft.com/office/drawing/2014/main" id="{EC1E2910-93A4-2559-DD0D-F01A20EFA2D6}"/>
              </a:ext>
            </a:extLst>
          </p:cNvPr>
          <p:cNvSpPr/>
          <p:nvPr/>
        </p:nvSpPr>
        <p:spPr>
          <a:xfrm>
            <a:off x="1087198" y="13444815"/>
            <a:ext cx="7419467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F41D0769-976F-122D-BCC9-585E12763F29}"/>
              </a:ext>
            </a:extLst>
          </p:cNvPr>
          <p:cNvSpPr/>
          <p:nvPr/>
        </p:nvSpPr>
        <p:spPr>
          <a:xfrm>
            <a:off x="1015686" y="14844699"/>
            <a:ext cx="9668356" cy="69171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4">
            <a:extLst>
              <a:ext uri="{FF2B5EF4-FFF2-40B4-BE49-F238E27FC236}">
                <a16:creationId xmlns:a16="http://schemas.microsoft.com/office/drawing/2014/main" id="{678531BE-3223-7E11-EB18-47826F27B833}"/>
              </a:ext>
            </a:extLst>
          </p:cNvPr>
          <p:cNvSpPr/>
          <p:nvPr/>
        </p:nvSpPr>
        <p:spPr>
          <a:xfrm>
            <a:off x="979930" y="3103770"/>
            <a:ext cx="2244533" cy="8186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2;p4">
            <a:extLst>
              <a:ext uri="{FF2B5EF4-FFF2-40B4-BE49-F238E27FC236}">
                <a16:creationId xmlns:a16="http://schemas.microsoft.com/office/drawing/2014/main" id="{5D8FA45A-BC57-08A9-19BB-4E0290D2669A}"/>
              </a:ext>
            </a:extLst>
          </p:cNvPr>
          <p:cNvSpPr/>
          <p:nvPr/>
        </p:nvSpPr>
        <p:spPr>
          <a:xfrm>
            <a:off x="944174" y="3902351"/>
            <a:ext cx="2244533" cy="8186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2;p4">
            <a:extLst>
              <a:ext uri="{FF2B5EF4-FFF2-40B4-BE49-F238E27FC236}">
                <a16:creationId xmlns:a16="http://schemas.microsoft.com/office/drawing/2014/main" id="{0752C395-A464-0DD2-34BC-F201CF8625FD}"/>
              </a:ext>
            </a:extLst>
          </p:cNvPr>
          <p:cNvSpPr/>
          <p:nvPr/>
        </p:nvSpPr>
        <p:spPr>
          <a:xfrm>
            <a:off x="1015686" y="4503792"/>
            <a:ext cx="2244533" cy="8186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2;p4">
            <a:extLst>
              <a:ext uri="{FF2B5EF4-FFF2-40B4-BE49-F238E27FC236}">
                <a16:creationId xmlns:a16="http://schemas.microsoft.com/office/drawing/2014/main" id="{2D22D6BF-4CF8-7814-9FFA-42984A3A35F2}"/>
              </a:ext>
            </a:extLst>
          </p:cNvPr>
          <p:cNvSpPr/>
          <p:nvPr/>
        </p:nvSpPr>
        <p:spPr>
          <a:xfrm>
            <a:off x="10199788" y="1251284"/>
            <a:ext cx="5152507" cy="861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2;p4">
            <a:extLst>
              <a:ext uri="{FF2B5EF4-FFF2-40B4-BE49-F238E27FC236}">
                <a16:creationId xmlns:a16="http://schemas.microsoft.com/office/drawing/2014/main" id="{B3870B72-E6FA-CCAD-DBC5-F29E2AC641E6}"/>
              </a:ext>
            </a:extLst>
          </p:cNvPr>
          <p:cNvSpPr/>
          <p:nvPr/>
        </p:nvSpPr>
        <p:spPr>
          <a:xfrm>
            <a:off x="10164032" y="2049865"/>
            <a:ext cx="5152507" cy="861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2;p4">
            <a:extLst>
              <a:ext uri="{FF2B5EF4-FFF2-40B4-BE49-F238E27FC236}">
                <a16:creationId xmlns:a16="http://schemas.microsoft.com/office/drawing/2014/main" id="{333A2234-92A9-79AF-86E7-CDF27CE54D29}"/>
              </a:ext>
            </a:extLst>
          </p:cNvPr>
          <p:cNvSpPr/>
          <p:nvPr/>
        </p:nvSpPr>
        <p:spPr>
          <a:xfrm>
            <a:off x="10235544" y="2651306"/>
            <a:ext cx="5152507" cy="861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2;p4">
            <a:extLst>
              <a:ext uri="{FF2B5EF4-FFF2-40B4-BE49-F238E27FC236}">
                <a16:creationId xmlns:a16="http://schemas.microsoft.com/office/drawing/2014/main" id="{38734D63-B22D-DDAC-8093-E4FAD2B7EC22}"/>
              </a:ext>
            </a:extLst>
          </p:cNvPr>
          <p:cNvSpPr/>
          <p:nvPr/>
        </p:nvSpPr>
        <p:spPr>
          <a:xfrm>
            <a:off x="10164031" y="466235"/>
            <a:ext cx="5152507" cy="861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2;p4">
            <a:extLst>
              <a:ext uri="{FF2B5EF4-FFF2-40B4-BE49-F238E27FC236}">
                <a16:creationId xmlns:a16="http://schemas.microsoft.com/office/drawing/2014/main" id="{2FC6F67A-6D0B-DB8F-3FEA-7BC49C4C0F02}"/>
              </a:ext>
            </a:extLst>
          </p:cNvPr>
          <p:cNvSpPr/>
          <p:nvPr/>
        </p:nvSpPr>
        <p:spPr>
          <a:xfrm>
            <a:off x="10164030" y="7269390"/>
            <a:ext cx="5152507" cy="86179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2;p4">
            <a:extLst>
              <a:ext uri="{FF2B5EF4-FFF2-40B4-BE49-F238E27FC236}">
                <a16:creationId xmlns:a16="http://schemas.microsoft.com/office/drawing/2014/main" id="{11102843-CAD2-BE13-742E-5F129BFFEF39}"/>
              </a:ext>
            </a:extLst>
          </p:cNvPr>
          <p:cNvSpPr/>
          <p:nvPr/>
        </p:nvSpPr>
        <p:spPr>
          <a:xfrm>
            <a:off x="14028821" y="5869368"/>
            <a:ext cx="1367342" cy="65030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0;p4">
            <a:extLst>
              <a:ext uri="{FF2B5EF4-FFF2-40B4-BE49-F238E27FC236}">
                <a16:creationId xmlns:a16="http://schemas.microsoft.com/office/drawing/2014/main" id="{D10173AB-031E-9C31-6A78-EA7C61794411}"/>
              </a:ext>
            </a:extLst>
          </p:cNvPr>
          <p:cNvSpPr/>
          <p:nvPr/>
        </p:nvSpPr>
        <p:spPr>
          <a:xfrm>
            <a:off x="6218338" y="5539675"/>
            <a:ext cx="2757220" cy="88769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0;p4">
            <a:extLst>
              <a:ext uri="{FF2B5EF4-FFF2-40B4-BE49-F238E27FC236}">
                <a16:creationId xmlns:a16="http://schemas.microsoft.com/office/drawing/2014/main" id="{9F82B981-22CE-0419-F788-9FEC1EE72919}"/>
              </a:ext>
            </a:extLst>
          </p:cNvPr>
          <p:cNvSpPr/>
          <p:nvPr/>
        </p:nvSpPr>
        <p:spPr>
          <a:xfrm>
            <a:off x="8975557" y="4952806"/>
            <a:ext cx="6420605" cy="7667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0;p4">
            <a:extLst>
              <a:ext uri="{FF2B5EF4-FFF2-40B4-BE49-F238E27FC236}">
                <a16:creationId xmlns:a16="http://schemas.microsoft.com/office/drawing/2014/main" id="{5BBA39BB-FAF5-3D91-1801-47F7BE8AB160}"/>
              </a:ext>
            </a:extLst>
          </p:cNvPr>
          <p:cNvSpPr/>
          <p:nvPr/>
        </p:nvSpPr>
        <p:spPr>
          <a:xfrm>
            <a:off x="9023683" y="6302189"/>
            <a:ext cx="6420605" cy="76672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0;p4">
            <a:extLst>
              <a:ext uri="{FF2B5EF4-FFF2-40B4-BE49-F238E27FC236}">
                <a16:creationId xmlns:a16="http://schemas.microsoft.com/office/drawing/2014/main" id="{F2444A28-84C9-713C-8D7A-520020CBF776}"/>
              </a:ext>
            </a:extLst>
          </p:cNvPr>
          <p:cNvSpPr/>
          <p:nvPr/>
        </p:nvSpPr>
        <p:spPr>
          <a:xfrm>
            <a:off x="10684042" y="8255698"/>
            <a:ext cx="4668253" cy="6917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0;p4">
            <a:extLst>
              <a:ext uri="{FF2B5EF4-FFF2-40B4-BE49-F238E27FC236}">
                <a16:creationId xmlns:a16="http://schemas.microsoft.com/office/drawing/2014/main" id="{83F16E88-0C2C-8C9C-4AFD-67113B3FBCAD}"/>
              </a:ext>
            </a:extLst>
          </p:cNvPr>
          <p:cNvSpPr/>
          <p:nvPr/>
        </p:nvSpPr>
        <p:spPr>
          <a:xfrm>
            <a:off x="12761585" y="9640232"/>
            <a:ext cx="2634577" cy="69171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0;p4">
            <a:extLst>
              <a:ext uri="{FF2B5EF4-FFF2-40B4-BE49-F238E27FC236}">
                <a16:creationId xmlns:a16="http://schemas.microsoft.com/office/drawing/2014/main" id="{B148095C-4EF7-CB75-1AB8-394F754C48FE}"/>
              </a:ext>
            </a:extLst>
          </p:cNvPr>
          <p:cNvSpPr/>
          <p:nvPr/>
        </p:nvSpPr>
        <p:spPr>
          <a:xfrm>
            <a:off x="1015686" y="11740928"/>
            <a:ext cx="9981177" cy="9053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0;p4">
            <a:extLst>
              <a:ext uri="{FF2B5EF4-FFF2-40B4-BE49-F238E27FC236}">
                <a16:creationId xmlns:a16="http://schemas.microsoft.com/office/drawing/2014/main" id="{AA7BA6B8-4855-67B5-D5CB-77F1313E65A0}"/>
              </a:ext>
            </a:extLst>
          </p:cNvPr>
          <p:cNvSpPr/>
          <p:nvPr/>
        </p:nvSpPr>
        <p:spPr>
          <a:xfrm>
            <a:off x="1015685" y="14037963"/>
            <a:ext cx="4711347" cy="80673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4;p4">
            <a:extLst>
              <a:ext uri="{FF2B5EF4-FFF2-40B4-BE49-F238E27FC236}">
                <a16:creationId xmlns:a16="http://schemas.microsoft.com/office/drawing/2014/main" id="{82115845-79F3-609F-27D2-87E89BB40AD5}"/>
              </a:ext>
            </a:extLst>
          </p:cNvPr>
          <p:cNvSpPr/>
          <p:nvPr/>
        </p:nvSpPr>
        <p:spPr>
          <a:xfrm>
            <a:off x="9732389" y="12758073"/>
            <a:ext cx="6015788" cy="55845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6876564F-36CD-5962-BA28-99302E6702DE}"/>
              </a:ext>
            </a:extLst>
          </p:cNvPr>
          <p:cNvSpPr/>
          <p:nvPr/>
        </p:nvSpPr>
        <p:spPr>
          <a:xfrm>
            <a:off x="9748087" y="13322660"/>
            <a:ext cx="6015788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4;p4">
            <a:extLst>
              <a:ext uri="{FF2B5EF4-FFF2-40B4-BE49-F238E27FC236}">
                <a16:creationId xmlns:a16="http://schemas.microsoft.com/office/drawing/2014/main" id="{71AD30A3-4D12-1AE8-38A2-DD33501030CA}"/>
              </a:ext>
            </a:extLst>
          </p:cNvPr>
          <p:cNvSpPr/>
          <p:nvPr/>
        </p:nvSpPr>
        <p:spPr>
          <a:xfrm>
            <a:off x="10996863" y="11740928"/>
            <a:ext cx="4767012" cy="69171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EACC3167-C616-2730-56BE-2FAF6A1F2DAC}"/>
              </a:ext>
            </a:extLst>
          </p:cNvPr>
          <p:cNvSpPr/>
          <p:nvPr/>
        </p:nvSpPr>
        <p:spPr>
          <a:xfrm>
            <a:off x="12984479" y="14097648"/>
            <a:ext cx="1044341" cy="44469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11;p4">
            <a:extLst>
              <a:ext uri="{FF2B5EF4-FFF2-40B4-BE49-F238E27FC236}">
                <a16:creationId xmlns:a16="http://schemas.microsoft.com/office/drawing/2014/main" id="{62FF6DB4-6D1F-BA91-6940-842DAAF3056A}"/>
              </a:ext>
            </a:extLst>
          </p:cNvPr>
          <p:cNvSpPr/>
          <p:nvPr/>
        </p:nvSpPr>
        <p:spPr>
          <a:xfrm>
            <a:off x="10684042" y="14725505"/>
            <a:ext cx="4110106" cy="42723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3;p4">
            <a:extLst>
              <a:ext uri="{FF2B5EF4-FFF2-40B4-BE49-F238E27FC236}">
                <a16:creationId xmlns:a16="http://schemas.microsoft.com/office/drawing/2014/main" id="{66062FDA-18C8-7666-6AB2-358A6826D1B7}"/>
              </a:ext>
            </a:extLst>
          </p:cNvPr>
          <p:cNvSpPr/>
          <p:nvPr/>
        </p:nvSpPr>
        <p:spPr>
          <a:xfrm>
            <a:off x="1192129" y="6519673"/>
            <a:ext cx="6147134" cy="72387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10;p4">
            <a:extLst>
              <a:ext uri="{FF2B5EF4-FFF2-40B4-BE49-F238E27FC236}">
                <a16:creationId xmlns:a16="http://schemas.microsoft.com/office/drawing/2014/main" id="{A88A9A63-0C18-D5C0-3970-F93D04DAD06E}"/>
              </a:ext>
            </a:extLst>
          </p:cNvPr>
          <p:cNvSpPr/>
          <p:nvPr/>
        </p:nvSpPr>
        <p:spPr>
          <a:xfrm>
            <a:off x="6006274" y="13944384"/>
            <a:ext cx="4990589" cy="80873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Google Shape;114;p4">
            <a:extLst>
              <a:ext uri="{FF2B5EF4-FFF2-40B4-BE49-F238E27FC236}">
                <a16:creationId xmlns:a16="http://schemas.microsoft.com/office/drawing/2014/main" id="{C0C34E4E-F21C-56E9-579C-B7381604A542}"/>
              </a:ext>
            </a:extLst>
          </p:cNvPr>
          <p:cNvSpPr/>
          <p:nvPr/>
        </p:nvSpPr>
        <p:spPr>
          <a:xfrm>
            <a:off x="1010653" y="13681392"/>
            <a:ext cx="14424703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4;p4">
            <a:extLst>
              <a:ext uri="{FF2B5EF4-FFF2-40B4-BE49-F238E27FC236}">
                <a16:creationId xmlns:a16="http://schemas.microsoft.com/office/drawing/2014/main" id="{42495470-CA33-83FB-D245-F518653C0DA6}"/>
              </a:ext>
            </a:extLst>
          </p:cNvPr>
          <p:cNvSpPr/>
          <p:nvPr/>
        </p:nvSpPr>
        <p:spPr>
          <a:xfrm>
            <a:off x="1026351" y="14238811"/>
            <a:ext cx="14424703" cy="692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4">
            <a:extLst>
              <a:ext uri="{FF2B5EF4-FFF2-40B4-BE49-F238E27FC236}">
                <a16:creationId xmlns:a16="http://schemas.microsoft.com/office/drawing/2014/main" id="{1A1A7DC0-7C6F-F11C-20AE-ED6A34C8CE3C}"/>
              </a:ext>
            </a:extLst>
          </p:cNvPr>
          <p:cNvSpPr/>
          <p:nvPr/>
        </p:nvSpPr>
        <p:spPr>
          <a:xfrm>
            <a:off x="7050505" y="13116805"/>
            <a:ext cx="8400549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4;p4">
            <a:extLst>
              <a:ext uri="{FF2B5EF4-FFF2-40B4-BE49-F238E27FC236}">
                <a16:creationId xmlns:a16="http://schemas.microsoft.com/office/drawing/2014/main" id="{7A984B94-6FA3-E4B7-9C33-975B942AD946}"/>
              </a:ext>
            </a:extLst>
          </p:cNvPr>
          <p:cNvSpPr/>
          <p:nvPr/>
        </p:nvSpPr>
        <p:spPr>
          <a:xfrm>
            <a:off x="1026351" y="5905044"/>
            <a:ext cx="14424703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4;p4">
            <a:extLst>
              <a:ext uri="{FF2B5EF4-FFF2-40B4-BE49-F238E27FC236}">
                <a16:creationId xmlns:a16="http://schemas.microsoft.com/office/drawing/2014/main" id="{D3DA2468-C59E-5464-A504-D22AA62EC8AD}"/>
              </a:ext>
            </a:extLst>
          </p:cNvPr>
          <p:cNvSpPr/>
          <p:nvPr/>
        </p:nvSpPr>
        <p:spPr>
          <a:xfrm>
            <a:off x="1042049" y="6462463"/>
            <a:ext cx="14424703" cy="692162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2030F001-D45B-D4B8-6D31-495ECACBE73D}"/>
              </a:ext>
            </a:extLst>
          </p:cNvPr>
          <p:cNvSpPr/>
          <p:nvPr/>
        </p:nvSpPr>
        <p:spPr>
          <a:xfrm>
            <a:off x="1042049" y="5340457"/>
            <a:ext cx="14424703" cy="62172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0;p4">
            <a:extLst>
              <a:ext uri="{FF2B5EF4-FFF2-40B4-BE49-F238E27FC236}">
                <a16:creationId xmlns:a16="http://schemas.microsoft.com/office/drawing/2014/main" id="{15588571-B599-1866-A7B0-E5BCB49EED66}"/>
              </a:ext>
            </a:extLst>
          </p:cNvPr>
          <p:cNvSpPr/>
          <p:nvPr/>
        </p:nvSpPr>
        <p:spPr>
          <a:xfrm>
            <a:off x="1042050" y="9023685"/>
            <a:ext cx="4011214" cy="88419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0;p4">
            <a:extLst>
              <a:ext uri="{FF2B5EF4-FFF2-40B4-BE49-F238E27FC236}">
                <a16:creationId xmlns:a16="http://schemas.microsoft.com/office/drawing/2014/main" id="{A26BA85E-47FD-FFBB-0CE6-1D5FB2E7DD7E}"/>
              </a:ext>
            </a:extLst>
          </p:cNvPr>
          <p:cNvSpPr/>
          <p:nvPr/>
        </p:nvSpPr>
        <p:spPr>
          <a:xfrm>
            <a:off x="1042050" y="9862727"/>
            <a:ext cx="4011214" cy="88419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0;p4">
            <a:extLst>
              <a:ext uri="{FF2B5EF4-FFF2-40B4-BE49-F238E27FC236}">
                <a16:creationId xmlns:a16="http://schemas.microsoft.com/office/drawing/2014/main" id="{01E11CBE-2477-3F3C-FD92-193293EB1B5E}"/>
              </a:ext>
            </a:extLst>
          </p:cNvPr>
          <p:cNvSpPr/>
          <p:nvPr/>
        </p:nvSpPr>
        <p:spPr>
          <a:xfrm>
            <a:off x="5876330" y="10300285"/>
            <a:ext cx="9574724" cy="8887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6524776B-13E6-ED6D-8A67-A9BB4AA74DC5}"/>
              </a:ext>
            </a:extLst>
          </p:cNvPr>
          <p:cNvSpPr/>
          <p:nvPr/>
        </p:nvSpPr>
        <p:spPr>
          <a:xfrm>
            <a:off x="5876330" y="11139327"/>
            <a:ext cx="9574724" cy="88872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10;p4">
            <a:extLst>
              <a:ext uri="{FF2B5EF4-FFF2-40B4-BE49-F238E27FC236}">
                <a16:creationId xmlns:a16="http://schemas.microsoft.com/office/drawing/2014/main" id="{898B5883-CF75-BD40-7D5D-6AB7369DAF93}"/>
              </a:ext>
            </a:extLst>
          </p:cNvPr>
          <p:cNvSpPr/>
          <p:nvPr/>
        </p:nvSpPr>
        <p:spPr>
          <a:xfrm>
            <a:off x="1010653" y="306769"/>
            <a:ext cx="14207791" cy="7129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0;p4">
            <a:extLst>
              <a:ext uri="{FF2B5EF4-FFF2-40B4-BE49-F238E27FC236}">
                <a16:creationId xmlns:a16="http://schemas.microsoft.com/office/drawing/2014/main" id="{27793F3A-DB9C-F58B-F6DD-0F4EF5725814}"/>
              </a:ext>
            </a:extLst>
          </p:cNvPr>
          <p:cNvSpPr/>
          <p:nvPr/>
        </p:nvSpPr>
        <p:spPr>
          <a:xfrm>
            <a:off x="7267074" y="1326444"/>
            <a:ext cx="7951370" cy="7257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0;p4">
            <a:extLst>
              <a:ext uri="{FF2B5EF4-FFF2-40B4-BE49-F238E27FC236}">
                <a16:creationId xmlns:a16="http://schemas.microsoft.com/office/drawing/2014/main" id="{44A73F0B-886E-C179-BDD8-559D899891E0}"/>
              </a:ext>
            </a:extLst>
          </p:cNvPr>
          <p:cNvSpPr/>
          <p:nvPr/>
        </p:nvSpPr>
        <p:spPr>
          <a:xfrm>
            <a:off x="7275094" y="1934768"/>
            <a:ext cx="7951370" cy="7257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0;p4">
            <a:extLst>
              <a:ext uri="{FF2B5EF4-FFF2-40B4-BE49-F238E27FC236}">
                <a16:creationId xmlns:a16="http://schemas.microsoft.com/office/drawing/2014/main" id="{E16BEF02-368A-A6B6-13FD-1FACDE7D6A57}"/>
              </a:ext>
            </a:extLst>
          </p:cNvPr>
          <p:cNvSpPr/>
          <p:nvPr/>
        </p:nvSpPr>
        <p:spPr>
          <a:xfrm>
            <a:off x="1026351" y="2673013"/>
            <a:ext cx="8430470" cy="669592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10;p4">
            <a:extLst>
              <a:ext uri="{FF2B5EF4-FFF2-40B4-BE49-F238E27FC236}">
                <a16:creationId xmlns:a16="http://schemas.microsoft.com/office/drawing/2014/main" id="{16F57749-40C1-E15F-BE6C-511866BAD525}"/>
              </a:ext>
            </a:extLst>
          </p:cNvPr>
          <p:cNvSpPr/>
          <p:nvPr/>
        </p:nvSpPr>
        <p:spPr>
          <a:xfrm>
            <a:off x="1948772" y="12842350"/>
            <a:ext cx="4355775" cy="68200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4;p4">
            <a:extLst>
              <a:ext uri="{FF2B5EF4-FFF2-40B4-BE49-F238E27FC236}">
                <a16:creationId xmlns:a16="http://schemas.microsoft.com/office/drawing/2014/main" id="{7D337731-BAAF-CF1E-D97E-D5001A4061CA}"/>
              </a:ext>
            </a:extLst>
          </p:cNvPr>
          <p:cNvSpPr/>
          <p:nvPr/>
        </p:nvSpPr>
        <p:spPr>
          <a:xfrm>
            <a:off x="1056273" y="12967234"/>
            <a:ext cx="892500" cy="682006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12;p4">
            <a:extLst>
              <a:ext uri="{FF2B5EF4-FFF2-40B4-BE49-F238E27FC236}">
                <a16:creationId xmlns:a16="http://schemas.microsoft.com/office/drawing/2014/main" id="{363497CC-9451-4F6E-8684-AB0A66B5A444}"/>
              </a:ext>
            </a:extLst>
          </p:cNvPr>
          <p:cNvSpPr/>
          <p:nvPr/>
        </p:nvSpPr>
        <p:spPr>
          <a:xfrm>
            <a:off x="1092029" y="11773843"/>
            <a:ext cx="4011215" cy="39976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12;p4">
            <a:extLst>
              <a:ext uri="{FF2B5EF4-FFF2-40B4-BE49-F238E27FC236}">
                <a16:creationId xmlns:a16="http://schemas.microsoft.com/office/drawing/2014/main" id="{0E0AAFA0-0D47-E707-7815-E9E10C73A643}"/>
              </a:ext>
            </a:extLst>
          </p:cNvPr>
          <p:cNvSpPr/>
          <p:nvPr/>
        </p:nvSpPr>
        <p:spPr>
          <a:xfrm>
            <a:off x="1056273" y="12330639"/>
            <a:ext cx="4011215" cy="39976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2;p4">
            <a:extLst>
              <a:ext uri="{FF2B5EF4-FFF2-40B4-BE49-F238E27FC236}">
                <a16:creationId xmlns:a16="http://schemas.microsoft.com/office/drawing/2014/main" id="{78BA50C9-B239-0087-9C95-0FF58E745325}"/>
              </a:ext>
            </a:extLst>
          </p:cNvPr>
          <p:cNvSpPr/>
          <p:nvPr/>
        </p:nvSpPr>
        <p:spPr>
          <a:xfrm>
            <a:off x="7451213" y="4050083"/>
            <a:ext cx="7775251" cy="5811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2;p4">
            <a:extLst>
              <a:ext uri="{FF2B5EF4-FFF2-40B4-BE49-F238E27FC236}">
                <a16:creationId xmlns:a16="http://schemas.microsoft.com/office/drawing/2014/main" id="{4E5AACA9-EBF8-36D0-C219-247E596E09B4}"/>
              </a:ext>
            </a:extLst>
          </p:cNvPr>
          <p:cNvSpPr/>
          <p:nvPr/>
        </p:nvSpPr>
        <p:spPr>
          <a:xfrm>
            <a:off x="7415457" y="4606879"/>
            <a:ext cx="7775251" cy="5811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12;p4">
            <a:extLst>
              <a:ext uri="{FF2B5EF4-FFF2-40B4-BE49-F238E27FC236}">
                <a16:creationId xmlns:a16="http://schemas.microsoft.com/office/drawing/2014/main" id="{3DC5C5F1-9AF6-0A60-0A6C-73A141F9DD40}"/>
              </a:ext>
            </a:extLst>
          </p:cNvPr>
          <p:cNvSpPr/>
          <p:nvPr/>
        </p:nvSpPr>
        <p:spPr>
          <a:xfrm>
            <a:off x="10483172" y="3340862"/>
            <a:ext cx="4743292" cy="52714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2;p4">
            <a:extLst>
              <a:ext uri="{FF2B5EF4-FFF2-40B4-BE49-F238E27FC236}">
                <a16:creationId xmlns:a16="http://schemas.microsoft.com/office/drawing/2014/main" id="{E0E87DC9-D6E2-19DC-66C2-594BABB70908}"/>
              </a:ext>
            </a:extLst>
          </p:cNvPr>
          <p:cNvSpPr/>
          <p:nvPr/>
        </p:nvSpPr>
        <p:spPr>
          <a:xfrm>
            <a:off x="7050505" y="7445685"/>
            <a:ext cx="7775251" cy="5811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12;p4">
            <a:extLst>
              <a:ext uri="{FF2B5EF4-FFF2-40B4-BE49-F238E27FC236}">
                <a16:creationId xmlns:a16="http://schemas.microsoft.com/office/drawing/2014/main" id="{61A89F1A-0451-DB9E-DB8A-22E8B3929A86}"/>
              </a:ext>
            </a:extLst>
          </p:cNvPr>
          <p:cNvSpPr/>
          <p:nvPr/>
        </p:nvSpPr>
        <p:spPr>
          <a:xfrm>
            <a:off x="7014749" y="8002481"/>
            <a:ext cx="7775251" cy="58115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12;p4">
            <a:extLst>
              <a:ext uri="{FF2B5EF4-FFF2-40B4-BE49-F238E27FC236}">
                <a16:creationId xmlns:a16="http://schemas.microsoft.com/office/drawing/2014/main" id="{B2C88FAE-98F5-4ACA-9088-DB4245368850}"/>
              </a:ext>
            </a:extLst>
          </p:cNvPr>
          <p:cNvSpPr/>
          <p:nvPr/>
        </p:nvSpPr>
        <p:spPr>
          <a:xfrm>
            <a:off x="1092029" y="15108078"/>
            <a:ext cx="14671846" cy="4844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12;p4">
            <a:extLst>
              <a:ext uri="{FF2B5EF4-FFF2-40B4-BE49-F238E27FC236}">
                <a16:creationId xmlns:a16="http://schemas.microsoft.com/office/drawing/2014/main" id="{6719FEC9-244D-26DC-E4E2-0C6CC73B330D}"/>
              </a:ext>
            </a:extLst>
          </p:cNvPr>
          <p:cNvSpPr/>
          <p:nvPr/>
        </p:nvSpPr>
        <p:spPr>
          <a:xfrm>
            <a:off x="1056273" y="15664874"/>
            <a:ext cx="14671846" cy="48448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1;p4">
            <a:extLst>
              <a:ext uri="{FF2B5EF4-FFF2-40B4-BE49-F238E27FC236}">
                <a16:creationId xmlns:a16="http://schemas.microsoft.com/office/drawing/2014/main" id="{9E7891D5-5543-9466-1D95-77AA50272716}"/>
              </a:ext>
            </a:extLst>
          </p:cNvPr>
          <p:cNvSpPr/>
          <p:nvPr/>
        </p:nvSpPr>
        <p:spPr>
          <a:xfrm>
            <a:off x="1106911" y="7357926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11;p4">
            <a:extLst>
              <a:ext uri="{FF2B5EF4-FFF2-40B4-BE49-F238E27FC236}">
                <a16:creationId xmlns:a16="http://schemas.microsoft.com/office/drawing/2014/main" id="{F7F12CCC-50A5-3ED4-54BA-17BA686BA1F4}"/>
              </a:ext>
            </a:extLst>
          </p:cNvPr>
          <p:cNvSpPr/>
          <p:nvPr/>
        </p:nvSpPr>
        <p:spPr>
          <a:xfrm>
            <a:off x="1042049" y="8137717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2015</Words>
  <Application>Microsoft Macintosh PowerPoint</Application>
  <PresentationFormat>Custom</PresentationFormat>
  <Paragraphs>1034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hong megan</cp:lastModifiedBy>
  <cp:revision>5</cp:revision>
  <dcterms:created xsi:type="dcterms:W3CDTF">2013-01-27T09:14:16Z</dcterms:created>
  <dcterms:modified xsi:type="dcterms:W3CDTF">2023-10-27T08:30:29Z</dcterms:modified>
  <cp:category/>
</cp:coreProperties>
</file>